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278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127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2064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964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63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989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7440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150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244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311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751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13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2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580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168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227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2606A-6B32-443C-BB9C-A69CBCC2613B}" type="datetimeFigureOut">
              <a:rPr lang="bg-BG" smtClean="0"/>
              <a:t>30.10.2016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732A29-6806-41C0-A320-EA83B4C538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943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42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20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6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58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30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3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3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лайд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</dc:creator>
  <cp:lastModifiedBy>KS</cp:lastModifiedBy>
  <cp:revision>1</cp:revision>
  <dcterms:created xsi:type="dcterms:W3CDTF">2016-10-30T08:19:49Z</dcterms:created>
  <dcterms:modified xsi:type="dcterms:W3CDTF">2016-10-30T08:27:46Z</dcterms:modified>
</cp:coreProperties>
</file>