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4C07"/>
    <a:srgbClr val="FFCE10"/>
    <a:srgbClr val="F0A010"/>
    <a:srgbClr val="B65AE3"/>
    <a:srgbClr val="6EEEE8"/>
    <a:srgbClr val="0BB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30" y="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080001" cy="108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A432-0E1B-4495-9B14-1B369FCCBBCA}" type="datetimeFigureOut">
              <a:rPr lang="bg-BG" smtClean="0"/>
              <a:t>10.8.2021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35CD-6471-4756-9A5F-7D8B9031FB9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96846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A432-0E1B-4495-9B14-1B369FCCBBCA}" type="datetimeFigureOut">
              <a:rPr lang="bg-BG" smtClean="0"/>
              <a:t>10.8.2021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35CD-6471-4756-9A5F-7D8B9031FB9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4532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A432-0E1B-4495-9B14-1B369FCCBBCA}" type="datetimeFigureOut">
              <a:rPr lang="bg-BG" smtClean="0"/>
              <a:t>10.8.2021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35CD-6471-4756-9A5F-7D8B9031FB9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5326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A432-0E1B-4495-9B14-1B369FCCBBCA}" type="datetimeFigureOut">
              <a:rPr lang="bg-BG" smtClean="0"/>
              <a:t>10.8.2021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35CD-6471-4756-9A5F-7D8B9031FB9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4921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A432-0E1B-4495-9B14-1B369FCCBBCA}" type="datetimeFigureOut">
              <a:rPr lang="bg-BG" smtClean="0"/>
              <a:t>10.8.2021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35CD-6471-4756-9A5F-7D8B9031FB9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8250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A432-0E1B-4495-9B14-1B369FCCBBCA}" type="datetimeFigureOut">
              <a:rPr lang="bg-BG" smtClean="0"/>
              <a:t>10.8.2021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35CD-6471-4756-9A5F-7D8B9031FB9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4185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A432-0E1B-4495-9B14-1B369FCCBBCA}" type="datetimeFigureOut">
              <a:rPr lang="bg-BG" smtClean="0"/>
              <a:t>10.8.2021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35CD-6471-4756-9A5F-7D8B9031FB9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6024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A432-0E1B-4495-9B14-1B369FCCBBCA}" type="datetimeFigureOut">
              <a:rPr lang="bg-BG" smtClean="0"/>
              <a:t>10.8.2021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35CD-6471-4756-9A5F-7D8B9031FB9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3348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A432-0E1B-4495-9B14-1B369FCCBBCA}" type="datetimeFigureOut">
              <a:rPr lang="bg-BG" smtClean="0"/>
              <a:t>10.8.2021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35CD-6471-4756-9A5F-7D8B9031FB9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0739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A432-0E1B-4495-9B14-1B369FCCBBCA}" type="datetimeFigureOut">
              <a:rPr lang="bg-BG" smtClean="0"/>
              <a:t>10.8.2021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35CD-6471-4756-9A5F-7D8B9031FB9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0311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A432-0E1B-4495-9B14-1B369FCCBBCA}" type="datetimeFigureOut">
              <a:rPr lang="bg-BG" smtClean="0"/>
              <a:t>10.8.2021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35CD-6471-4756-9A5F-7D8B9031FB9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2638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4A432-0E1B-4495-9B14-1B369FCCBBCA}" type="datetimeFigureOut">
              <a:rPr lang="bg-BG" smtClean="0"/>
              <a:t>10.8.2021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635CD-6471-4756-9A5F-7D8B9031FB9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6718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slide" Target="slide4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png"/><Relationship Id="rId1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tags" Target="../tags/tag2.xml"/><Relationship Id="rId6" Type="http://schemas.openxmlformats.org/officeDocument/2006/relationships/slide" Target="slide1.xml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3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8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7F33C27B-99F5-4D03-88A4-7C0B22381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2946"/>
            <a:ext cx="6857999" cy="12183892"/>
          </a:xfrm>
          <a:prstGeom prst="rect">
            <a:avLst/>
          </a:prstGeom>
        </p:spPr>
      </p:pic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id="{9B946D9C-65A6-4E62-8A82-77450BED46D3}"/>
              </a:ext>
            </a:extLst>
          </p:cNvPr>
          <p:cNvSpPr/>
          <p:nvPr/>
        </p:nvSpPr>
        <p:spPr>
          <a:xfrm>
            <a:off x="1072137" y="456228"/>
            <a:ext cx="9810751" cy="1107996"/>
          </a:xfrm>
          <a:prstGeom prst="rect">
            <a:avLst/>
          </a:prstGeom>
          <a:solidFill>
            <a:srgbClr val="0BBBE5"/>
          </a:solidFill>
          <a:ln>
            <a:noFill/>
          </a:ln>
          <a:effectLst>
            <a:softEdge rad="3175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slope"/>
          </a:sp3d>
        </p:spPr>
        <p:txBody>
          <a:bodyPr wrap="square" lIns="91440" tIns="45720" rIns="91440" bIns="45720">
            <a:spAutoFit/>
            <a:sp3d extrusionH="488950" prstMaterial="matte">
              <a:bevelT w="787400" h="571500" prst="artDeco"/>
              <a:bevelB w="571500" h="571500"/>
            </a:sp3d>
          </a:bodyPr>
          <a:lstStyle/>
          <a:p>
            <a:pPr algn="ctr"/>
            <a:r>
              <a:rPr lang="en-US" sz="6600" b="1" dirty="0">
                <a:ln w="0"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POP IT</a:t>
            </a:r>
            <a:r>
              <a:rPr lang="bg-BG" sz="6600" b="1" dirty="0">
                <a:ln w="0"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 АЗБУКА И ЦИФРИ </a:t>
            </a:r>
          </a:p>
        </p:txBody>
      </p:sp>
      <p:pic>
        <p:nvPicPr>
          <p:cNvPr id="18" name="Картина 17">
            <a:extLst>
              <a:ext uri="{FF2B5EF4-FFF2-40B4-BE49-F238E27FC236}">
                <a16:creationId xmlns:a16="http://schemas.microsoft.com/office/drawing/2014/main" id="{5516F0E3-6BC2-47F0-AB40-76DF0A146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286" y="1567102"/>
            <a:ext cx="4571428" cy="4571428"/>
          </a:xfrm>
          <a:prstGeom prst="rect">
            <a:avLst/>
          </a:prstGeom>
        </p:spPr>
      </p:pic>
      <p:pic>
        <p:nvPicPr>
          <p:cNvPr id="15" name="Картина 14">
            <a:extLst>
              <a:ext uri="{FF2B5EF4-FFF2-40B4-BE49-F238E27FC236}">
                <a16:creationId xmlns:a16="http://schemas.microsoft.com/office/drawing/2014/main" id="{FDC207FA-282E-40D5-B3EF-07FF233B0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138" y="1535918"/>
            <a:ext cx="4571428" cy="4571428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11C54A16-C440-46BC-BADE-9C4E002AD5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266" y="1514537"/>
            <a:ext cx="4571428" cy="4571428"/>
          </a:xfrm>
          <a:prstGeom prst="rect">
            <a:avLst/>
          </a:prstGeom>
        </p:spPr>
      </p:pic>
      <p:sp>
        <p:nvSpPr>
          <p:cNvPr id="12" name="Блоксхема: съединение 11">
            <a:extLst>
              <a:ext uri="{FF2B5EF4-FFF2-40B4-BE49-F238E27FC236}">
                <a16:creationId xmlns:a16="http://schemas.microsoft.com/office/drawing/2014/main" id="{E68EF33F-C772-401F-BA92-2C0A1F0AAAA1}"/>
              </a:ext>
            </a:extLst>
          </p:cNvPr>
          <p:cNvSpPr/>
          <p:nvPr/>
        </p:nvSpPr>
        <p:spPr>
          <a:xfrm>
            <a:off x="3691799" y="1600845"/>
            <a:ext cx="4571428" cy="4571428"/>
          </a:xfrm>
          <a:prstGeom prst="flowChartConnector">
            <a:avLst/>
          </a:prstGeom>
          <a:solidFill>
            <a:schemeClr val="bg2">
              <a:alpha val="91000"/>
            </a:schemeClr>
          </a:solidFill>
          <a:ln>
            <a:solidFill>
              <a:srgbClr val="B65A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2" name="Овал 8">
            <a:hlinkClick r:id="rId7" action="ppaction://hlinksldjump"/>
            <a:extLst>
              <a:ext uri="{FF2B5EF4-FFF2-40B4-BE49-F238E27FC236}">
                <a16:creationId xmlns:a16="http://schemas.microsoft.com/office/drawing/2014/main" id="{8FD52DF5-7818-4313-9C48-455A6DF5DB30}"/>
              </a:ext>
            </a:extLst>
          </p:cNvPr>
          <p:cNvSpPr/>
          <p:nvPr/>
        </p:nvSpPr>
        <p:spPr>
          <a:xfrm>
            <a:off x="9135161" y="4084969"/>
            <a:ext cx="2299338" cy="208730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dirty="0">
                <a:latin typeface="Calibri"/>
              </a:rPr>
              <a:t>СТАРТ</a:t>
            </a:r>
            <a:endParaRPr lang="ru-RU" sz="24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674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5"/>
    </mc:Choice>
    <mc:Fallback xmlns="">
      <p:transition spd="slow" advTm="17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0AEF53BA-220D-41B0-A15B-4FA1254C9D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88" t="10641" r="10496" b="32891"/>
          <a:stretch/>
        </p:blipFill>
        <p:spPr>
          <a:xfrm>
            <a:off x="2744" y="2"/>
            <a:ext cx="9209555" cy="6821487"/>
          </a:xfrm>
          <a:prstGeom prst="rect">
            <a:avLst/>
          </a:prstGeom>
        </p:spPr>
      </p:pic>
      <p:sp>
        <p:nvSpPr>
          <p:cNvPr id="19" name="Овал 21">
            <a:extLst>
              <a:ext uri="{FF2B5EF4-FFF2-40B4-BE49-F238E27FC236}">
                <a16:creationId xmlns:a16="http://schemas.microsoft.com/office/drawing/2014/main" id="{80C044F9-4AC0-4CF5-A15C-D47BFC41D13D}"/>
              </a:ext>
            </a:extLst>
          </p:cNvPr>
          <p:cNvSpPr/>
          <p:nvPr/>
        </p:nvSpPr>
        <p:spPr>
          <a:xfrm>
            <a:off x="974567" y="1844745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Овал 21">
            <a:extLst>
              <a:ext uri="{FF2B5EF4-FFF2-40B4-BE49-F238E27FC236}">
                <a16:creationId xmlns:a16="http://schemas.microsoft.com/office/drawing/2014/main" id="{B4473EC4-986F-471C-B17E-E01761341AC5}"/>
              </a:ext>
            </a:extLst>
          </p:cNvPr>
          <p:cNvSpPr/>
          <p:nvPr/>
        </p:nvSpPr>
        <p:spPr>
          <a:xfrm>
            <a:off x="974567" y="2900730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Овал 8">
            <a:extLst>
              <a:ext uri="{FF2B5EF4-FFF2-40B4-BE49-F238E27FC236}">
                <a16:creationId xmlns:a16="http://schemas.microsoft.com/office/drawing/2014/main" id="{A018B41F-FE46-4C7F-ACE2-A59133F18428}"/>
              </a:ext>
            </a:extLst>
          </p:cNvPr>
          <p:cNvSpPr/>
          <p:nvPr/>
        </p:nvSpPr>
        <p:spPr>
          <a:xfrm>
            <a:off x="9491974" y="5560049"/>
            <a:ext cx="2207926" cy="99374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dirty="0">
                <a:latin typeface="Calibri"/>
              </a:rPr>
              <a:t>ИЗХОД</a:t>
            </a:r>
          </a:p>
        </p:txBody>
      </p:sp>
      <p:sp>
        <p:nvSpPr>
          <p:cNvPr id="41" name="Овал 21">
            <a:extLst>
              <a:ext uri="{FF2B5EF4-FFF2-40B4-BE49-F238E27FC236}">
                <a16:creationId xmlns:a16="http://schemas.microsoft.com/office/drawing/2014/main" id="{1B368EFB-80C9-48C3-BE8A-88364286D26E}"/>
              </a:ext>
            </a:extLst>
          </p:cNvPr>
          <p:cNvSpPr/>
          <p:nvPr/>
        </p:nvSpPr>
        <p:spPr>
          <a:xfrm>
            <a:off x="974567" y="3908926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" name="Овал 21">
            <a:extLst>
              <a:ext uri="{FF2B5EF4-FFF2-40B4-BE49-F238E27FC236}">
                <a16:creationId xmlns:a16="http://schemas.microsoft.com/office/drawing/2014/main" id="{B5E19B99-A9D9-4CE6-9B3F-5346CD1609B9}"/>
              </a:ext>
            </a:extLst>
          </p:cNvPr>
          <p:cNvSpPr/>
          <p:nvPr/>
        </p:nvSpPr>
        <p:spPr>
          <a:xfrm>
            <a:off x="974567" y="4998063"/>
            <a:ext cx="1072464" cy="99491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3" name="Овал 21">
            <a:extLst>
              <a:ext uri="{FF2B5EF4-FFF2-40B4-BE49-F238E27FC236}">
                <a16:creationId xmlns:a16="http://schemas.microsoft.com/office/drawing/2014/main" id="{F7EFE474-600F-4B66-BB10-8446C0802834}"/>
              </a:ext>
            </a:extLst>
          </p:cNvPr>
          <p:cNvSpPr/>
          <p:nvPr/>
        </p:nvSpPr>
        <p:spPr>
          <a:xfrm>
            <a:off x="2198024" y="1844745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4" name="Овал 21">
            <a:extLst>
              <a:ext uri="{FF2B5EF4-FFF2-40B4-BE49-F238E27FC236}">
                <a16:creationId xmlns:a16="http://schemas.microsoft.com/office/drawing/2014/main" id="{D515187E-0091-4927-9ABC-7F3DA3C85B8B}"/>
              </a:ext>
            </a:extLst>
          </p:cNvPr>
          <p:cNvSpPr/>
          <p:nvPr/>
        </p:nvSpPr>
        <p:spPr>
          <a:xfrm>
            <a:off x="2198024" y="2900730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5" name="Овал 21">
            <a:extLst>
              <a:ext uri="{FF2B5EF4-FFF2-40B4-BE49-F238E27FC236}">
                <a16:creationId xmlns:a16="http://schemas.microsoft.com/office/drawing/2014/main" id="{3D6D3DD7-DB16-46D2-8336-0D3365480296}"/>
              </a:ext>
            </a:extLst>
          </p:cNvPr>
          <p:cNvSpPr/>
          <p:nvPr/>
        </p:nvSpPr>
        <p:spPr>
          <a:xfrm>
            <a:off x="2198024" y="3908926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6" name="Овал 21">
            <a:extLst>
              <a:ext uri="{FF2B5EF4-FFF2-40B4-BE49-F238E27FC236}">
                <a16:creationId xmlns:a16="http://schemas.microsoft.com/office/drawing/2014/main" id="{73069B38-0534-4FCA-A884-41FBEC023273}"/>
              </a:ext>
            </a:extLst>
          </p:cNvPr>
          <p:cNvSpPr/>
          <p:nvPr/>
        </p:nvSpPr>
        <p:spPr>
          <a:xfrm>
            <a:off x="2198024" y="5012699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7" name="Овал 21">
            <a:extLst>
              <a:ext uri="{FF2B5EF4-FFF2-40B4-BE49-F238E27FC236}">
                <a16:creationId xmlns:a16="http://schemas.microsoft.com/office/drawing/2014/main" id="{666134B7-84DD-4ECE-B485-7FE9CF2CACDB}"/>
              </a:ext>
            </a:extLst>
          </p:cNvPr>
          <p:cNvSpPr/>
          <p:nvPr/>
        </p:nvSpPr>
        <p:spPr>
          <a:xfrm>
            <a:off x="3434743" y="1844745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8" name="Овал 21">
            <a:extLst>
              <a:ext uri="{FF2B5EF4-FFF2-40B4-BE49-F238E27FC236}">
                <a16:creationId xmlns:a16="http://schemas.microsoft.com/office/drawing/2014/main" id="{3AB8D24E-0322-45C4-A113-FD4827A2BDCE}"/>
              </a:ext>
            </a:extLst>
          </p:cNvPr>
          <p:cNvSpPr/>
          <p:nvPr/>
        </p:nvSpPr>
        <p:spPr>
          <a:xfrm>
            <a:off x="3434743" y="2900730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9" name="Овал 21">
            <a:extLst>
              <a:ext uri="{FF2B5EF4-FFF2-40B4-BE49-F238E27FC236}">
                <a16:creationId xmlns:a16="http://schemas.microsoft.com/office/drawing/2014/main" id="{AF9DE4A3-9560-4E37-A50A-8ED921507E2D}"/>
              </a:ext>
            </a:extLst>
          </p:cNvPr>
          <p:cNvSpPr/>
          <p:nvPr/>
        </p:nvSpPr>
        <p:spPr>
          <a:xfrm>
            <a:off x="3434743" y="3908926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0" name="Овал 21">
            <a:extLst>
              <a:ext uri="{FF2B5EF4-FFF2-40B4-BE49-F238E27FC236}">
                <a16:creationId xmlns:a16="http://schemas.microsoft.com/office/drawing/2014/main" id="{77D3413C-630A-406B-A99A-91E21A24F9BD}"/>
              </a:ext>
            </a:extLst>
          </p:cNvPr>
          <p:cNvSpPr/>
          <p:nvPr/>
        </p:nvSpPr>
        <p:spPr>
          <a:xfrm>
            <a:off x="3434743" y="5012699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" name="Овал 21">
            <a:extLst>
              <a:ext uri="{FF2B5EF4-FFF2-40B4-BE49-F238E27FC236}">
                <a16:creationId xmlns:a16="http://schemas.microsoft.com/office/drawing/2014/main" id="{647A6EEB-F81B-448F-9FB1-4635F0654A7D}"/>
              </a:ext>
            </a:extLst>
          </p:cNvPr>
          <p:cNvSpPr/>
          <p:nvPr/>
        </p:nvSpPr>
        <p:spPr>
          <a:xfrm>
            <a:off x="4640619" y="1816823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2" name="Овал 21">
            <a:extLst>
              <a:ext uri="{FF2B5EF4-FFF2-40B4-BE49-F238E27FC236}">
                <a16:creationId xmlns:a16="http://schemas.microsoft.com/office/drawing/2014/main" id="{88B6192A-B5C5-4B83-A1C0-207D916E7AE0}"/>
              </a:ext>
            </a:extLst>
          </p:cNvPr>
          <p:cNvSpPr/>
          <p:nvPr/>
        </p:nvSpPr>
        <p:spPr>
          <a:xfrm>
            <a:off x="4640619" y="2872807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3" name="Овал 21">
            <a:extLst>
              <a:ext uri="{FF2B5EF4-FFF2-40B4-BE49-F238E27FC236}">
                <a16:creationId xmlns:a16="http://schemas.microsoft.com/office/drawing/2014/main" id="{BE9278AA-8DD8-40EB-9C5D-8FF4D88027B6}"/>
              </a:ext>
            </a:extLst>
          </p:cNvPr>
          <p:cNvSpPr/>
          <p:nvPr/>
        </p:nvSpPr>
        <p:spPr>
          <a:xfrm>
            <a:off x="4640619" y="3881003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4" name="Овал 21">
            <a:extLst>
              <a:ext uri="{FF2B5EF4-FFF2-40B4-BE49-F238E27FC236}">
                <a16:creationId xmlns:a16="http://schemas.microsoft.com/office/drawing/2014/main" id="{960011AB-B8A1-4351-A904-114BB18F94FE}"/>
              </a:ext>
            </a:extLst>
          </p:cNvPr>
          <p:cNvSpPr/>
          <p:nvPr/>
        </p:nvSpPr>
        <p:spPr>
          <a:xfrm>
            <a:off x="4640619" y="4984778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5" name="Овал 21">
            <a:extLst>
              <a:ext uri="{FF2B5EF4-FFF2-40B4-BE49-F238E27FC236}">
                <a16:creationId xmlns:a16="http://schemas.microsoft.com/office/drawing/2014/main" id="{5672C381-56FC-47DD-8679-B3EFA1B5C6FE}"/>
              </a:ext>
            </a:extLst>
          </p:cNvPr>
          <p:cNvSpPr/>
          <p:nvPr/>
        </p:nvSpPr>
        <p:spPr>
          <a:xfrm>
            <a:off x="5846496" y="1816823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" name="Овал 21">
            <a:extLst>
              <a:ext uri="{FF2B5EF4-FFF2-40B4-BE49-F238E27FC236}">
                <a16:creationId xmlns:a16="http://schemas.microsoft.com/office/drawing/2014/main" id="{BD1044D5-63A3-4C80-B38C-92B3720A3CE7}"/>
              </a:ext>
            </a:extLst>
          </p:cNvPr>
          <p:cNvSpPr/>
          <p:nvPr/>
        </p:nvSpPr>
        <p:spPr>
          <a:xfrm>
            <a:off x="5846496" y="2872807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7" name="Овал 21">
            <a:extLst>
              <a:ext uri="{FF2B5EF4-FFF2-40B4-BE49-F238E27FC236}">
                <a16:creationId xmlns:a16="http://schemas.microsoft.com/office/drawing/2014/main" id="{5A310ADC-F9DF-4FB9-993E-3DE2169F9374}"/>
              </a:ext>
            </a:extLst>
          </p:cNvPr>
          <p:cNvSpPr/>
          <p:nvPr/>
        </p:nvSpPr>
        <p:spPr>
          <a:xfrm>
            <a:off x="5846496" y="3881003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Овал 21">
            <a:extLst>
              <a:ext uri="{FF2B5EF4-FFF2-40B4-BE49-F238E27FC236}">
                <a16:creationId xmlns:a16="http://schemas.microsoft.com/office/drawing/2014/main" id="{30BD80E2-D9A2-410E-B149-8C6D8E34AF03}"/>
              </a:ext>
            </a:extLst>
          </p:cNvPr>
          <p:cNvSpPr/>
          <p:nvPr/>
        </p:nvSpPr>
        <p:spPr>
          <a:xfrm>
            <a:off x="5846496" y="4984778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Овал 21">
            <a:extLst>
              <a:ext uri="{FF2B5EF4-FFF2-40B4-BE49-F238E27FC236}">
                <a16:creationId xmlns:a16="http://schemas.microsoft.com/office/drawing/2014/main" id="{5C057151-807B-40C7-8624-B1D7BCE60611}"/>
              </a:ext>
            </a:extLst>
          </p:cNvPr>
          <p:cNvSpPr/>
          <p:nvPr/>
        </p:nvSpPr>
        <p:spPr>
          <a:xfrm>
            <a:off x="5840723" y="789078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0" name="Овал 21">
            <a:extLst>
              <a:ext uri="{FF2B5EF4-FFF2-40B4-BE49-F238E27FC236}">
                <a16:creationId xmlns:a16="http://schemas.microsoft.com/office/drawing/2014/main" id="{5F547FB4-218C-466B-BE09-2045972B6547}"/>
              </a:ext>
            </a:extLst>
          </p:cNvPr>
          <p:cNvSpPr/>
          <p:nvPr/>
        </p:nvSpPr>
        <p:spPr>
          <a:xfrm>
            <a:off x="6961815" y="808850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7" name="Овал 21">
            <a:extLst>
              <a:ext uri="{FF2B5EF4-FFF2-40B4-BE49-F238E27FC236}">
                <a16:creationId xmlns:a16="http://schemas.microsoft.com/office/drawing/2014/main" id="{45E4C626-FE5D-4CAA-BCD7-CFCCF01D905D}"/>
              </a:ext>
            </a:extLst>
          </p:cNvPr>
          <p:cNvSpPr/>
          <p:nvPr/>
        </p:nvSpPr>
        <p:spPr>
          <a:xfrm>
            <a:off x="6994808" y="1852727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8" name="Овал 21">
            <a:extLst>
              <a:ext uri="{FF2B5EF4-FFF2-40B4-BE49-F238E27FC236}">
                <a16:creationId xmlns:a16="http://schemas.microsoft.com/office/drawing/2014/main" id="{E6C49481-0458-4A6E-82B3-9B8EF0CA40CE}"/>
              </a:ext>
            </a:extLst>
          </p:cNvPr>
          <p:cNvSpPr/>
          <p:nvPr/>
        </p:nvSpPr>
        <p:spPr>
          <a:xfrm>
            <a:off x="6994808" y="2908713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Овал 21">
            <a:extLst>
              <a:ext uri="{FF2B5EF4-FFF2-40B4-BE49-F238E27FC236}">
                <a16:creationId xmlns:a16="http://schemas.microsoft.com/office/drawing/2014/main" id="{04AEE93B-BDB9-4E7D-9B7F-9362324DDC30}"/>
              </a:ext>
            </a:extLst>
          </p:cNvPr>
          <p:cNvSpPr/>
          <p:nvPr/>
        </p:nvSpPr>
        <p:spPr>
          <a:xfrm>
            <a:off x="6994808" y="3916909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0" name="Овал 21">
            <a:extLst>
              <a:ext uri="{FF2B5EF4-FFF2-40B4-BE49-F238E27FC236}">
                <a16:creationId xmlns:a16="http://schemas.microsoft.com/office/drawing/2014/main" id="{BE958FC6-0013-45D0-BF6F-BB4AF66D9A69}"/>
              </a:ext>
            </a:extLst>
          </p:cNvPr>
          <p:cNvSpPr/>
          <p:nvPr/>
        </p:nvSpPr>
        <p:spPr>
          <a:xfrm>
            <a:off x="6994808" y="5020683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1" name="Овал 21">
            <a:extLst>
              <a:ext uri="{FF2B5EF4-FFF2-40B4-BE49-F238E27FC236}">
                <a16:creationId xmlns:a16="http://schemas.microsoft.com/office/drawing/2014/main" id="{44ADC8E0-F0DD-4214-9032-2378568F504E}"/>
              </a:ext>
            </a:extLst>
          </p:cNvPr>
          <p:cNvSpPr/>
          <p:nvPr/>
        </p:nvSpPr>
        <p:spPr>
          <a:xfrm>
            <a:off x="974567" y="816675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Овал 21">
            <a:extLst>
              <a:ext uri="{FF2B5EF4-FFF2-40B4-BE49-F238E27FC236}">
                <a16:creationId xmlns:a16="http://schemas.microsoft.com/office/drawing/2014/main" id="{7061A82A-AB34-4D45-8299-0DD5D5BE3B13}"/>
              </a:ext>
            </a:extLst>
          </p:cNvPr>
          <p:cNvSpPr/>
          <p:nvPr/>
        </p:nvSpPr>
        <p:spPr>
          <a:xfrm>
            <a:off x="2198024" y="797506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3" name="Овал 21">
            <a:extLst>
              <a:ext uri="{FF2B5EF4-FFF2-40B4-BE49-F238E27FC236}">
                <a16:creationId xmlns:a16="http://schemas.microsoft.com/office/drawing/2014/main" id="{CCB00ECB-C2DF-45E2-B9AE-5CFC57F7064E}"/>
              </a:ext>
            </a:extLst>
          </p:cNvPr>
          <p:cNvSpPr/>
          <p:nvPr/>
        </p:nvSpPr>
        <p:spPr>
          <a:xfrm>
            <a:off x="3434743" y="808627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4" name="Овал 21">
            <a:extLst>
              <a:ext uri="{FF2B5EF4-FFF2-40B4-BE49-F238E27FC236}">
                <a16:creationId xmlns:a16="http://schemas.microsoft.com/office/drawing/2014/main" id="{65D7D07A-C55D-476A-8C6B-1BE7F36098D5}"/>
              </a:ext>
            </a:extLst>
          </p:cNvPr>
          <p:cNvSpPr/>
          <p:nvPr/>
        </p:nvSpPr>
        <p:spPr>
          <a:xfrm>
            <a:off x="4637733" y="738711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3" name="Правоъгълник 112">
            <a:extLst>
              <a:ext uri="{FF2B5EF4-FFF2-40B4-BE49-F238E27FC236}">
                <a16:creationId xmlns:a16="http://schemas.microsoft.com/office/drawing/2014/main" id="{49FAA2E1-31BF-45D6-81EA-9D0BF20FD683}"/>
              </a:ext>
            </a:extLst>
          </p:cNvPr>
          <p:cNvSpPr/>
          <p:nvPr/>
        </p:nvSpPr>
        <p:spPr>
          <a:xfrm>
            <a:off x="1172327" y="813792"/>
            <a:ext cx="5843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</a:p>
        </p:txBody>
      </p:sp>
      <p:sp>
        <p:nvSpPr>
          <p:cNvPr id="114" name="Правоъгълник 113">
            <a:extLst>
              <a:ext uri="{FF2B5EF4-FFF2-40B4-BE49-F238E27FC236}">
                <a16:creationId xmlns:a16="http://schemas.microsoft.com/office/drawing/2014/main" id="{6EECFAC0-0DED-427E-A076-4E21FB4CE9D7}"/>
              </a:ext>
            </a:extLst>
          </p:cNvPr>
          <p:cNvSpPr/>
          <p:nvPr/>
        </p:nvSpPr>
        <p:spPr>
          <a:xfrm>
            <a:off x="2427949" y="794608"/>
            <a:ext cx="5565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</a:t>
            </a:r>
          </a:p>
        </p:txBody>
      </p:sp>
      <p:sp>
        <p:nvSpPr>
          <p:cNvPr id="115" name="Правоъгълник 114">
            <a:extLst>
              <a:ext uri="{FF2B5EF4-FFF2-40B4-BE49-F238E27FC236}">
                <a16:creationId xmlns:a16="http://schemas.microsoft.com/office/drawing/2014/main" id="{B12F20DE-AB75-42A1-B37D-B8AAFEECB463}"/>
              </a:ext>
            </a:extLst>
          </p:cNvPr>
          <p:cNvSpPr/>
          <p:nvPr/>
        </p:nvSpPr>
        <p:spPr>
          <a:xfrm>
            <a:off x="3681209" y="832124"/>
            <a:ext cx="5608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sp>
        <p:nvSpPr>
          <p:cNvPr id="116" name="Правоъгълник 115">
            <a:extLst>
              <a:ext uri="{FF2B5EF4-FFF2-40B4-BE49-F238E27FC236}">
                <a16:creationId xmlns:a16="http://schemas.microsoft.com/office/drawing/2014/main" id="{9175412E-16BB-4E63-81C2-FA1B6C5956C9}"/>
              </a:ext>
            </a:extLst>
          </p:cNvPr>
          <p:cNvSpPr/>
          <p:nvPr/>
        </p:nvSpPr>
        <p:spPr>
          <a:xfrm>
            <a:off x="4956831" y="776468"/>
            <a:ext cx="4817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</a:t>
            </a:r>
          </a:p>
        </p:txBody>
      </p:sp>
      <p:sp>
        <p:nvSpPr>
          <p:cNvPr id="117" name="Правоъгълник 116">
            <a:extLst>
              <a:ext uri="{FF2B5EF4-FFF2-40B4-BE49-F238E27FC236}">
                <a16:creationId xmlns:a16="http://schemas.microsoft.com/office/drawing/2014/main" id="{9C3EFEB1-992A-4674-9793-273FCF31EEB3}"/>
              </a:ext>
            </a:extLst>
          </p:cNvPr>
          <p:cNvSpPr/>
          <p:nvPr/>
        </p:nvSpPr>
        <p:spPr>
          <a:xfrm>
            <a:off x="6066084" y="716119"/>
            <a:ext cx="6313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</a:t>
            </a:r>
          </a:p>
        </p:txBody>
      </p:sp>
      <p:sp>
        <p:nvSpPr>
          <p:cNvPr id="118" name="Правоъгълник 117">
            <a:extLst>
              <a:ext uri="{FF2B5EF4-FFF2-40B4-BE49-F238E27FC236}">
                <a16:creationId xmlns:a16="http://schemas.microsoft.com/office/drawing/2014/main" id="{B0353076-C163-406D-BA4B-CE873D6F6141}"/>
              </a:ext>
            </a:extLst>
          </p:cNvPr>
          <p:cNvSpPr/>
          <p:nvPr/>
        </p:nvSpPr>
        <p:spPr>
          <a:xfrm>
            <a:off x="7226805" y="813792"/>
            <a:ext cx="5223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</a:p>
        </p:txBody>
      </p:sp>
      <p:sp>
        <p:nvSpPr>
          <p:cNvPr id="110" name="Овал 1">
            <a:extLst>
              <a:ext uri="{FF2B5EF4-FFF2-40B4-BE49-F238E27FC236}">
                <a16:creationId xmlns:a16="http://schemas.microsoft.com/office/drawing/2014/main" id="{BDC01BF3-6938-4550-8608-751BDAA76A8A}"/>
              </a:ext>
            </a:extLst>
          </p:cNvPr>
          <p:cNvSpPr/>
          <p:nvPr/>
        </p:nvSpPr>
        <p:spPr>
          <a:xfrm>
            <a:off x="957408" y="815715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74C07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1</a:t>
            </a:r>
          </a:p>
        </p:txBody>
      </p:sp>
      <p:sp>
        <p:nvSpPr>
          <p:cNvPr id="105" name="Овал 4">
            <a:extLst>
              <a:ext uri="{FF2B5EF4-FFF2-40B4-BE49-F238E27FC236}">
                <a16:creationId xmlns:a16="http://schemas.microsoft.com/office/drawing/2014/main" id="{2C4F16FF-D330-4F98-A349-0E81859A6BEF}"/>
              </a:ext>
            </a:extLst>
          </p:cNvPr>
          <p:cNvSpPr/>
          <p:nvPr/>
        </p:nvSpPr>
        <p:spPr>
          <a:xfrm>
            <a:off x="4639153" y="740575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74C07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4</a:t>
            </a:r>
          </a:p>
        </p:txBody>
      </p:sp>
      <p:sp>
        <p:nvSpPr>
          <p:cNvPr id="106" name="Овал 6">
            <a:extLst>
              <a:ext uri="{FF2B5EF4-FFF2-40B4-BE49-F238E27FC236}">
                <a16:creationId xmlns:a16="http://schemas.microsoft.com/office/drawing/2014/main" id="{045D10F6-4D41-4153-8D78-3063BFB5C92F}"/>
              </a:ext>
            </a:extLst>
          </p:cNvPr>
          <p:cNvSpPr/>
          <p:nvPr/>
        </p:nvSpPr>
        <p:spPr>
          <a:xfrm>
            <a:off x="6965965" y="793200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74C07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6</a:t>
            </a:r>
          </a:p>
        </p:txBody>
      </p:sp>
      <p:sp>
        <p:nvSpPr>
          <p:cNvPr id="109" name="Овал 2">
            <a:extLst>
              <a:ext uri="{FF2B5EF4-FFF2-40B4-BE49-F238E27FC236}">
                <a16:creationId xmlns:a16="http://schemas.microsoft.com/office/drawing/2014/main" id="{7381E585-EA98-46E9-964B-06C2338FDB7D}"/>
              </a:ext>
            </a:extLst>
          </p:cNvPr>
          <p:cNvSpPr/>
          <p:nvPr/>
        </p:nvSpPr>
        <p:spPr>
          <a:xfrm>
            <a:off x="2187496" y="786786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74C07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2</a:t>
            </a:r>
          </a:p>
        </p:txBody>
      </p:sp>
      <p:sp>
        <p:nvSpPr>
          <p:cNvPr id="111" name="Овал 3">
            <a:extLst>
              <a:ext uri="{FF2B5EF4-FFF2-40B4-BE49-F238E27FC236}">
                <a16:creationId xmlns:a16="http://schemas.microsoft.com/office/drawing/2014/main" id="{645BAE6E-8BE9-4244-A7D6-C4F89CCEF2E6}"/>
              </a:ext>
            </a:extLst>
          </p:cNvPr>
          <p:cNvSpPr/>
          <p:nvPr/>
        </p:nvSpPr>
        <p:spPr>
          <a:xfrm>
            <a:off x="3414276" y="812619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74C07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3</a:t>
            </a:r>
          </a:p>
        </p:txBody>
      </p:sp>
      <p:sp>
        <p:nvSpPr>
          <p:cNvPr id="112" name="Овал 5">
            <a:extLst>
              <a:ext uri="{FF2B5EF4-FFF2-40B4-BE49-F238E27FC236}">
                <a16:creationId xmlns:a16="http://schemas.microsoft.com/office/drawing/2014/main" id="{ECBDEFC6-34E6-4496-937D-CB7EE96759D2}"/>
              </a:ext>
            </a:extLst>
          </p:cNvPr>
          <p:cNvSpPr/>
          <p:nvPr/>
        </p:nvSpPr>
        <p:spPr>
          <a:xfrm>
            <a:off x="5835211" y="782750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74C07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5</a:t>
            </a:r>
          </a:p>
        </p:txBody>
      </p:sp>
      <p:sp>
        <p:nvSpPr>
          <p:cNvPr id="119" name="Правоъгълник 118">
            <a:extLst>
              <a:ext uri="{FF2B5EF4-FFF2-40B4-BE49-F238E27FC236}">
                <a16:creationId xmlns:a16="http://schemas.microsoft.com/office/drawing/2014/main" id="{28863C3D-B4F8-45D2-BE4C-9E73184F120C}"/>
              </a:ext>
            </a:extLst>
          </p:cNvPr>
          <p:cNvSpPr/>
          <p:nvPr/>
        </p:nvSpPr>
        <p:spPr>
          <a:xfrm>
            <a:off x="1154291" y="1878881"/>
            <a:ext cx="7382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</a:t>
            </a:r>
          </a:p>
        </p:txBody>
      </p:sp>
      <p:sp>
        <p:nvSpPr>
          <p:cNvPr id="120" name="Правоъгълник 119">
            <a:extLst>
              <a:ext uri="{FF2B5EF4-FFF2-40B4-BE49-F238E27FC236}">
                <a16:creationId xmlns:a16="http://schemas.microsoft.com/office/drawing/2014/main" id="{1F78847E-3E75-4022-B341-7B13FF244678}"/>
              </a:ext>
            </a:extLst>
          </p:cNvPr>
          <p:cNvSpPr/>
          <p:nvPr/>
        </p:nvSpPr>
        <p:spPr>
          <a:xfrm>
            <a:off x="2539294" y="1897483"/>
            <a:ext cx="5116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</a:p>
        </p:txBody>
      </p:sp>
      <p:sp>
        <p:nvSpPr>
          <p:cNvPr id="121" name="Правоъгълник 120">
            <a:extLst>
              <a:ext uri="{FF2B5EF4-FFF2-40B4-BE49-F238E27FC236}">
                <a16:creationId xmlns:a16="http://schemas.microsoft.com/office/drawing/2014/main" id="{61BEB215-C544-4E1A-8BC0-E7C6134ABD39}"/>
              </a:ext>
            </a:extLst>
          </p:cNvPr>
          <p:cNvSpPr/>
          <p:nvPr/>
        </p:nvSpPr>
        <p:spPr>
          <a:xfrm>
            <a:off x="3725399" y="1878881"/>
            <a:ext cx="500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</a:p>
        </p:txBody>
      </p:sp>
      <p:sp>
        <p:nvSpPr>
          <p:cNvPr id="122" name="Правоъгълник 121">
            <a:extLst>
              <a:ext uri="{FF2B5EF4-FFF2-40B4-BE49-F238E27FC236}">
                <a16:creationId xmlns:a16="http://schemas.microsoft.com/office/drawing/2014/main" id="{2A7A903A-2C57-4557-926A-4A5F9E3569A8}"/>
              </a:ext>
            </a:extLst>
          </p:cNvPr>
          <p:cNvSpPr/>
          <p:nvPr/>
        </p:nvSpPr>
        <p:spPr>
          <a:xfrm>
            <a:off x="4905018" y="1840248"/>
            <a:ext cx="6292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Й</a:t>
            </a:r>
          </a:p>
        </p:txBody>
      </p:sp>
      <p:sp>
        <p:nvSpPr>
          <p:cNvPr id="123" name="Правоъгълник 122">
            <a:extLst>
              <a:ext uri="{FF2B5EF4-FFF2-40B4-BE49-F238E27FC236}">
                <a16:creationId xmlns:a16="http://schemas.microsoft.com/office/drawing/2014/main" id="{A702C811-90DE-4D71-A574-232A53D2AE6A}"/>
              </a:ext>
            </a:extLst>
          </p:cNvPr>
          <p:cNvSpPr/>
          <p:nvPr/>
        </p:nvSpPr>
        <p:spPr>
          <a:xfrm>
            <a:off x="6082102" y="1818407"/>
            <a:ext cx="5608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</a:t>
            </a:r>
          </a:p>
        </p:txBody>
      </p:sp>
      <p:sp>
        <p:nvSpPr>
          <p:cNvPr id="124" name="Правоъгълник 123">
            <a:extLst>
              <a:ext uri="{FF2B5EF4-FFF2-40B4-BE49-F238E27FC236}">
                <a16:creationId xmlns:a16="http://schemas.microsoft.com/office/drawing/2014/main" id="{A724A6E0-A33B-4F41-BC1A-08E4FCA9BEAA}"/>
              </a:ext>
            </a:extLst>
          </p:cNvPr>
          <p:cNvSpPr/>
          <p:nvPr/>
        </p:nvSpPr>
        <p:spPr>
          <a:xfrm>
            <a:off x="7227111" y="1878881"/>
            <a:ext cx="6078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</a:t>
            </a:r>
          </a:p>
        </p:txBody>
      </p:sp>
      <p:sp>
        <p:nvSpPr>
          <p:cNvPr id="36" name="Овал 7">
            <a:extLst>
              <a:ext uri="{FF2B5EF4-FFF2-40B4-BE49-F238E27FC236}">
                <a16:creationId xmlns:a16="http://schemas.microsoft.com/office/drawing/2014/main" id="{4099D21F-0657-4D80-AC80-308117FCD8D9}"/>
              </a:ext>
            </a:extLst>
          </p:cNvPr>
          <p:cNvSpPr/>
          <p:nvPr/>
        </p:nvSpPr>
        <p:spPr>
          <a:xfrm>
            <a:off x="973643" y="1830555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7</a:t>
            </a:r>
          </a:p>
        </p:txBody>
      </p:sp>
      <p:sp>
        <p:nvSpPr>
          <p:cNvPr id="66" name="Овал 8">
            <a:extLst>
              <a:ext uri="{FF2B5EF4-FFF2-40B4-BE49-F238E27FC236}">
                <a16:creationId xmlns:a16="http://schemas.microsoft.com/office/drawing/2014/main" id="{1DC3DAE7-0689-45EB-8915-384D451FD1D6}"/>
              </a:ext>
            </a:extLst>
          </p:cNvPr>
          <p:cNvSpPr/>
          <p:nvPr/>
        </p:nvSpPr>
        <p:spPr>
          <a:xfrm>
            <a:off x="2218203" y="1858942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8</a:t>
            </a:r>
          </a:p>
        </p:txBody>
      </p:sp>
      <p:sp>
        <p:nvSpPr>
          <p:cNvPr id="70" name="Овал 9">
            <a:extLst>
              <a:ext uri="{FF2B5EF4-FFF2-40B4-BE49-F238E27FC236}">
                <a16:creationId xmlns:a16="http://schemas.microsoft.com/office/drawing/2014/main" id="{C026ED33-14F7-4E5D-991A-CC8809A4E8FA}"/>
              </a:ext>
            </a:extLst>
          </p:cNvPr>
          <p:cNvSpPr/>
          <p:nvPr/>
        </p:nvSpPr>
        <p:spPr>
          <a:xfrm>
            <a:off x="3458847" y="1845125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9</a:t>
            </a:r>
          </a:p>
        </p:txBody>
      </p:sp>
      <p:sp>
        <p:nvSpPr>
          <p:cNvPr id="74" name="Овал 10">
            <a:extLst>
              <a:ext uri="{FF2B5EF4-FFF2-40B4-BE49-F238E27FC236}">
                <a16:creationId xmlns:a16="http://schemas.microsoft.com/office/drawing/2014/main" id="{561C8CF4-DDAB-4C69-B7DF-AC901A4A0F30}"/>
              </a:ext>
            </a:extLst>
          </p:cNvPr>
          <p:cNvSpPr/>
          <p:nvPr/>
        </p:nvSpPr>
        <p:spPr>
          <a:xfrm>
            <a:off x="4639372" y="1801470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10</a:t>
            </a:r>
          </a:p>
        </p:txBody>
      </p:sp>
      <p:sp>
        <p:nvSpPr>
          <p:cNvPr id="82" name="Овал 11">
            <a:extLst>
              <a:ext uri="{FF2B5EF4-FFF2-40B4-BE49-F238E27FC236}">
                <a16:creationId xmlns:a16="http://schemas.microsoft.com/office/drawing/2014/main" id="{2FFDA46F-20BA-4D6F-AE66-BDC325A63544}"/>
              </a:ext>
            </a:extLst>
          </p:cNvPr>
          <p:cNvSpPr/>
          <p:nvPr/>
        </p:nvSpPr>
        <p:spPr>
          <a:xfrm>
            <a:off x="5881265" y="1830427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11</a:t>
            </a:r>
          </a:p>
        </p:txBody>
      </p:sp>
      <p:sp>
        <p:nvSpPr>
          <p:cNvPr id="87" name="Овал 12">
            <a:extLst>
              <a:ext uri="{FF2B5EF4-FFF2-40B4-BE49-F238E27FC236}">
                <a16:creationId xmlns:a16="http://schemas.microsoft.com/office/drawing/2014/main" id="{C6F615B4-8F52-4114-A5FF-1025B3E58E5B}"/>
              </a:ext>
            </a:extLst>
          </p:cNvPr>
          <p:cNvSpPr/>
          <p:nvPr/>
        </p:nvSpPr>
        <p:spPr>
          <a:xfrm>
            <a:off x="6982758" y="1834209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12</a:t>
            </a:r>
          </a:p>
        </p:txBody>
      </p:sp>
      <p:sp>
        <p:nvSpPr>
          <p:cNvPr id="125" name="Правоъгълник 124">
            <a:extLst>
              <a:ext uri="{FF2B5EF4-FFF2-40B4-BE49-F238E27FC236}">
                <a16:creationId xmlns:a16="http://schemas.microsoft.com/office/drawing/2014/main" id="{25942D07-1313-410F-9AA0-F99F24482AC6}"/>
              </a:ext>
            </a:extLst>
          </p:cNvPr>
          <p:cNvSpPr/>
          <p:nvPr/>
        </p:nvSpPr>
        <p:spPr>
          <a:xfrm>
            <a:off x="1135052" y="2927263"/>
            <a:ext cx="7767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</a:t>
            </a:r>
          </a:p>
        </p:txBody>
      </p:sp>
      <p:sp>
        <p:nvSpPr>
          <p:cNvPr id="126" name="Правоъгълник 125">
            <a:extLst>
              <a:ext uri="{FF2B5EF4-FFF2-40B4-BE49-F238E27FC236}">
                <a16:creationId xmlns:a16="http://schemas.microsoft.com/office/drawing/2014/main" id="{043F451D-D6C7-473C-A9B0-704A19D6FF79}"/>
              </a:ext>
            </a:extLst>
          </p:cNvPr>
          <p:cNvSpPr/>
          <p:nvPr/>
        </p:nvSpPr>
        <p:spPr>
          <a:xfrm>
            <a:off x="2435632" y="2948277"/>
            <a:ext cx="6164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</a:t>
            </a:r>
          </a:p>
        </p:txBody>
      </p:sp>
      <p:sp>
        <p:nvSpPr>
          <p:cNvPr id="127" name="Правоъгълник 126">
            <a:extLst>
              <a:ext uri="{FF2B5EF4-FFF2-40B4-BE49-F238E27FC236}">
                <a16:creationId xmlns:a16="http://schemas.microsoft.com/office/drawing/2014/main" id="{B97FAA09-CAF9-4F0F-9647-9683B98868E7}"/>
              </a:ext>
            </a:extLst>
          </p:cNvPr>
          <p:cNvSpPr/>
          <p:nvPr/>
        </p:nvSpPr>
        <p:spPr>
          <a:xfrm>
            <a:off x="3664372" y="2945789"/>
            <a:ext cx="6441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</a:p>
        </p:txBody>
      </p:sp>
      <p:sp>
        <p:nvSpPr>
          <p:cNvPr id="128" name="Правоъгълник 127">
            <a:extLst>
              <a:ext uri="{FF2B5EF4-FFF2-40B4-BE49-F238E27FC236}">
                <a16:creationId xmlns:a16="http://schemas.microsoft.com/office/drawing/2014/main" id="{98540528-174D-48FA-A6B5-64EE185D6BC8}"/>
              </a:ext>
            </a:extLst>
          </p:cNvPr>
          <p:cNvSpPr/>
          <p:nvPr/>
        </p:nvSpPr>
        <p:spPr>
          <a:xfrm>
            <a:off x="4868468" y="2948277"/>
            <a:ext cx="6142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</a:t>
            </a:r>
          </a:p>
        </p:txBody>
      </p:sp>
      <p:sp>
        <p:nvSpPr>
          <p:cNvPr id="129" name="Правоъгълник 128">
            <a:extLst>
              <a:ext uri="{FF2B5EF4-FFF2-40B4-BE49-F238E27FC236}">
                <a16:creationId xmlns:a16="http://schemas.microsoft.com/office/drawing/2014/main" id="{581DEA42-242C-4CA6-9EAD-665500F9936D}"/>
              </a:ext>
            </a:extLst>
          </p:cNvPr>
          <p:cNvSpPr/>
          <p:nvPr/>
        </p:nvSpPr>
        <p:spPr>
          <a:xfrm>
            <a:off x="6184149" y="2926217"/>
            <a:ext cx="4338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</a:p>
        </p:txBody>
      </p:sp>
      <p:sp>
        <p:nvSpPr>
          <p:cNvPr id="130" name="Правоъгълник 129">
            <a:extLst>
              <a:ext uri="{FF2B5EF4-FFF2-40B4-BE49-F238E27FC236}">
                <a16:creationId xmlns:a16="http://schemas.microsoft.com/office/drawing/2014/main" id="{58A42D82-207F-4884-B545-4FBBA4337D3E}"/>
              </a:ext>
            </a:extLst>
          </p:cNvPr>
          <p:cNvSpPr/>
          <p:nvPr/>
        </p:nvSpPr>
        <p:spPr>
          <a:xfrm>
            <a:off x="7188548" y="2988276"/>
            <a:ext cx="6248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</a:p>
        </p:txBody>
      </p:sp>
      <p:sp>
        <p:nvSpPr>
          <p:cNvPr id="63" name="Овал 13">
            <a:extLst>
              <a:ext uri="{FF2B5EF4-FFF2-40B4-BE49-F238E27FC236}">
                <a16:creationId xmlns:a16="http://schemas.microsoft.com/office/drawing/2014/main" id="{929D59BB-7E84-4FE2-97EB-D817865FA9D4}"/>
              </a:ext>
            </a:extLst>
          </p:cNvPr>
          <p:cNvSpPr/>
          <p:nvPr/>
        </p:nvSpPr>
        <p:spPr>
          <a:xfrm>
            <a:off x="973643" y="2888849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6EEEE8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13</a:t>
            </a:r>
          </a:p>
        </p:txBody>
      </p:sp>
      <p:sp>
        <p:nvSpPr>
          <p:cNvPr id="67" name="Овал 14">
            <a:extLst>
              <a:ext uri="{FF2B5EF4-FFF2-40B4-BE49-F238E27FC236}">
                <a16:creationId xmlns:a16="http://schemas.microsoft.com/office/drawing/2014/main" id="{E5EF0CD1-66FD-494A-A2E1-A220AC46CD29}"/>
              </a:ext>
            </a:extLst>
          </p:cNvPr>
          <p:cNvSpPr/>
          <p:nvPr/>
        </p:nvSpPr>
        <p:spPr>
          <a:xfrm>
            <a:off x="2180443" y="2904679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6EEEE8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14</a:t>
            </a:r>
          </a:p>
        </p:txBody>
      </p:sp>
      <p:sp>
        <p:nvSpPr>
          <p:cNvPr id="71" name="Овал 15">
            <a:extLst>
              <a:ext uri="{FF2B5EF4-FFF2-40B4-BE49-F238E27FC236}">
                <a16:creationId xmlns:a16="http://schemas.microsoft.com/office/drawing/2014/main" id="{53FB29D4-9D63-44FB-AD01-1433F09A7AE7}"/>
              </a:ext>
            </a:extLst>
          </p:cNvPr>
          <p:cNvSpPr/>
          <p:nvPr/>
        </p:nvSpPr>
        <p:spPr>
          <a:xfrm>
            <a:off x="3439243" y="2890007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6EEEE8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15</a:t>
            </a:r>
          </a:p>
        </p:txBody>
      </p:sp>
      <p:sp>
        <p:nvSpPr>
          <p:cNvPr id="79" name="Овал 16">
            <a:extLst>
              <a:ext uri="{FF2B5EF4-FFF2-40B4-BE49-F238E27FC236}">
                <a16:creationId xmlns:a16="http://schemas.microsoft.com/office/drawing/2014/main" id="{40299855-6219-4AB7-9E6B-FFB55F92D4D9}"/>
              </a:ext>
            </a:extLst>
          </p:cNvPr>
          <p:cNvSpPr/>
          <p:nvPr/>
        </p:nvSpPr>
        <p:spPr>
          <a:xfrm>
            <a:off x="4656143" y="2867138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6EEEE8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16</a:t>
            </a:r>
            <a:endParaRPr lang="ru-RU" b="1" dirty="0">
              <a:latin typeface="Calibri"/>
            </a:endParaRPr>
          </a:p>
        </p:txBody>
      </p:sp>
      <p:sp>
        <p:nvSpPr>
          <p:cNvPr id="83" name="Овал 17">
            <a:extLst>
              <a:ext uri="{FF2B5EF4-FFF2-40B4-BE49-F238E27FC236}">
                <a16:creationId xmlns:a16="http://schemas.microsoft.com/office/drawing/2014/main" id="{7CA5D79D-7C1F-4C9B-8D6F-58F4BB718668}"/>
              </a:ext>
            </a:extLst>
          </p:cNvPr>
          <p:cNvSpPr/>
          <p:nvPr/>
        </p:nvSpPr>
        <p:spPr>
          <a:xfrm>
            <a:off x="5865139" y="2879650"/>
            <a:ext cx="1018496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6EEEE8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17</a:t>
            </a:r>
          </a:p>
        </p:txBody>
      </p:sp>
      <p:sp>
        <p:nvSpPr>
          <p:cNvPr id="88" name="Овал 18">
            <a:extLst>
              <a:ext uri="{FF2B5EF4-FFF2-40B4-BE49-F238E27FC236}">
                <a16:creationId xmlns:a16="http://schemas.microsoft.com/office/drawing/2014/main" id="{D51184B5-03E1-4D20-A2C5-9DE4397CA4D7}"/>
              </a:ext>
            </a:extLst>
          </p:cNvPr>
          <p:cNvSpPr/>
          <p:nvPr/>
        </p:nvSpPr>
        <p:spPr>
          <a:xfrm>
            <a:off x="6982758" y="2923005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6EEEE8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18</a:t>
            </a:r>
          </a:p>
        </p:txBody>
      </p:sp>
      <p:sp>
        <p:nvSpPr>
          <p:cNvPr id="131" name="Правоъгълник 130">
            <a:extLst>
              <a:ext uri="{FF2B5EF4-FFF2-40B4-BE49-F238E27FC236}">
                <a16:creationId xmlns:a16="http://schemas.microsoft.com/office/drawing/2014/main" id="{FE5B9B74-37BA-400B-A889-321225675F99}"/>
              </a:ext>
            </a:extLst>
          </p:cNvPr>
          <p:cNvSpPr/>
          <p:nvPr/>
        </p:nvSpPr>
        <p:spPr>
          <a:xfrm>
            <a:off x="1262223" y="3975400"/>
            <a:ext cx="5223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</a:t>
            </a:r>
          </a:p>
        </p:txBody>
      </p:sp>
      <p:sp>
        <p:nvSpPr>
          <p:cNvPr id="132" name="Правоъгълник 131">
            <a:extLst>
              <a:ext uri="{FF2B5EF4-FFF2-40B4-BE49-F238E27FC236}">
                <a16:creationId xmlns:a16="http://schemas.microsoft.com/office/drawing/2014/main" id="{49693941-3D88-4EF8-9B6C-562B5D61D5AE}"/>
              </a:ext>
            </a:extLst>
          </p:cNvPr>
          <p:cNvSpPr/>
          <p:nvPr/>
        </p:nvSpPr>
        <p:spPr>
          <a:xfrm>
            <a:off x="2490282" y="3938501"/>
            <a:ext cx="5501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</a:p>
        </p:txBody>
      </p:sp>
      <p:sp>
        <p:nvSpPr>
          <p:cNvPr id="133" name="Правоъгълник 132">
            <a:extLst>
              <a:ext uri="{FF2B5EF4-FFF2-40B4-BE49-F238E27FC236}">
                <a16:creationId xmlns:a16="http://schemas.microsoft.com/office/drawing/2014/main" id="{84A47082-9756-4F6A-A417-E089D5EC890E}"/>
              </a:ext>
            </a:extLst>
          </p:cNvPr>
          <p:cNvSpPr/>
          <p:nvPr/>
        </p:nvSpPr>
        <p:spPr>
          <a:xfrm>
            <a:off x="3630370" y="3955712"/>
            <a:ext cx="667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</a:t>
            </a:r>
          </a:p>
        </p:txBody>
      </p:sp>
      <p:sp>
        <p:nvSpPr>
          <p:cNvPr id="134" name="Правоъгълник 133">
            <a:extLst>
              <a:ext uri="{FF2B5EF4-FFF2-40B4-BE49-F238E27FC236}">
                <a16:creationId xmlns:a16="http://schemas.microsoft.com/office/drawing/2014/main" id="{C8FEAB40-00FE-4BFB-B996-1F89E541F97F}"/>
              </a:ext>
            </a:extLst>
          </p:cNvPr>
          <p:cNvSpPr/>
          <p:nvPr/>
        </p:nvSpPr>
        <p:spPr>
          <a:xfrm>
            <a:off x="4888545" y="3900509"/>
            <a:ext cx="5437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</a:t>
            </a:r>
          </a:p>
        </p:txBody>
      </p:sp>
      <p:sp>
        <p:nvSpPr>
          <p:cNvPr id="135" name="Правоъгълник 134">
            <a:extLst>
              <a:ext uri="{FF2B5EF4-FFF2-40B4-BE49-F238E27FC236}">
                <a16:creationId xmlns:a16="http://schemas.microsoft.com/office/drawing/2014/main" id="{C8A0AB46-3CE0-4A3A-BE5C-3C25DAFF38FA}"/>
              </a:ext>
            </a:extLst>
          </p:cNvPr>
          <p:cNvSpPr/>
          <p:nvPr/>
        </p:nvSpPr>
        <p:spPr>
          <a:xfrm>
            <a:off x="6068223" y="3897045"/>
            <a:ext cx="6270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</a:t>
            </a:r>
          </a:p>
        </p:txBody>
      </p:sp>
      <p:sp>
        <p:nvSpPr>
          <p:cNvPr id="136" name="Правоъгълник 135">
            <a:extLst>
              <a:ext uri="{FF2B5EF4-FFF2-40B4-BE49-F238E27FC236}">
                <a16:creationId xmlns:a16="http://schemas.microsoft.com/office/drawing/2014/main" id="{93EF23FB-F75A-4F7D-ACD2-CFEE1EBD4DBB}"/>
              </a:ext>
            </a:extLst>
          </p:cNvPr>
          <p:cNvSpPr/>
          <p:nvPr/>
        </p:nvSpPr>
        <p:spPr>
          <a:xfrm>
            <a:off x="7240715" y="4053128"/>
            <a:ext cx="5693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</a:t>
            </a:r>
          </a:p>
        </p:txBody>
      </p:sp>
      <p:sp>
        <p:nvSpPr>
          <p:cNvPr id="137" name="Правоъгълник 136">
            <a:extLst>
              <a:ext uri="{FF2B5EF4-FFF2-40B4-BE49-F238E27FC236}">
                <a16:creationId xmlns:a16="http://schemas.microsoft.com/office/drawing/2014/main" id="{FBE859D9-E8E3-4C7A-88BA-9582C34B4E48}"/>
              </a:ext>
            </a:extLst>
          </p:cNvPr>
          <p:cNvSpPr/>
          <p:nvPr/>
        </p:nvSpPr>
        <p:spPr>
          <a:xfrm>
            <a:off x="1101011" y="5062156"/>
            <a:ext cx="7852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</a:t>
            </a:r>
          </a:p>
        </p:txBody>
      </p:sp>
      <p:sp>
        <p:nvSpPr>
          <p:cNvPr id="138" name="Правоъгълник 137">
            <a:extLst>
              <a:ext uri="{FF2B5EF4-FFF2-40B4-BE49-F238E27FC236}">
                <a16:creationId xmlns:a16="http://schemas.microsoft.com/office/drawing/2014/main" id="{E9686CC8-9CC4-4B89-BDA6-0FF52CC1CC35}"/>
              </a:ext>
            </a:extLst>
          </p:cNvPr>
          <p:cNvSpPr/>
          <p:nvPr/>
        </p:nvSpPr>
        <p:spPr>
          <a:xfrm>
            <a:off x="2299505" y="5020271"/>
            <a:ext cx="8002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</a:t>
            </a:r>
          </a:p>
        </p:txBody>
      </p:sp>
      <p:sp>
        <p:nvSpPr>
          <p:cNvPr id="139" name="Правоъгълник 138">
            <a:extLst>
              <a:ext uri="{FF2B5EF4-FFF2-40B4-BE49-F238E27FC236}">
                <a16:creationId xmlns:a16="http://schemas.microsoft.com/office/drawing/2014/main" id="{964ABCF1-8C9B-4738-8C95-C36F4135715C}"/>
              </a:ext>
            </a:extLst>
          </p:cNvPr>
          <p:cNvSpPr/>
          <p:nvPr/>
        </p:nvSpPr>
        <p:spPr>
          <a:xfrm>
            <a:off x="3649964" y="5062156"/>
            <a:ext cx="6099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Ъ</a:t>
            </a:r>
          </a:p>
        </p:txBody>
      </p:sp>
      <p:sp>
        <p:nvSpPr>
          <p:cNvPr id="140" name="Правоъгълник 139">
            <a:extLst>
              <a:ext uri="{FF2B5EF4-FFF2-40B4-BE49-F238E27FC236}">
                <a16:creationId xmlns:a16="http://schemas.microsoft.com/office/drawing/2014/main" id="{F71F9D12-B3A3-4F61-BF7E-CDEBC10FA482}"/>
              </a:ext>
            </a:extLst>
          </p:cNvPr>
          <p:cNvSpPr/>
          <p:nvPr/>
        </p:nvSpPr>
        <p:spPr>
          <a:xfrm>
            <a:off x="4916060" y="5043092"/>
            <a:ext cx="5522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Ь</a:t>
            </a:r>
          </a:p>
        </p:txBody>
      </p:sp>
      <p:sp>
        <p:nvSpPr>
          <p:cNvPr id="141" name="Правоъгълник 140">
            <a:extLst>
              <a:ext uri="{FF2B5EF4-FFF2-40B4-BE49-F238E27FC236}">
                <a16:creationId xmlns:a16="http://schemas.microsoft.com/office/drawing/2014/main" id="{A3613B6B-0FE8-46D3-8879-9E65ADF50A49}"/>
              </a:ext>
            </a:extLst>
          </p:cNvPr>
          <p:cNvSpPr/>
          <p:nvPr/>
        </p:nvSpPr>
        <p:spPr>
          <a:xfrm>
            <a:off x="5980043" y="5040896"/>
            <a:ext cx="793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Ю</a:t>
            </a:r>
          </a:p>
        </p:txBody>
      </p:sp>
      <p:sp>
        <p:nvSpPr>
          <p:cNvPr id="142" name="Правоъгълник 141">
            <a:extLst>
              <a:ext uri="{FF2B5EF4-FFF2-40B4-BE49-F238E27FC236}">
                <a16:creationId xmlns:a16="http://schemas.microsoft.com/office/drawing/2014/main" id="{DB821701-AA42-41C0-B2B5-CF1707089CEE}"/>
              </a:ext>
            </a:extLst>
          </p:cNvPr>
          <p:cNvSpPr/>
          <p:nvPr/>
        </p:nvSpPr>
        <p:spPr>
          <a:xfrm>
            <a:off x="7246466" y="5098384"/>
            <a:ext cx="5693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</a:t>
            </a:r>
          </a:p>
        </p:txBody>
      </p:sp>
      <p:sp>
        <p:nvSpPr>
          <p:cNvPr id="64" name="Овал 19">
            <a:extLst>
              <a:ext uri="{FF2B5EF4-FFF2-40B4-BE49-F238E27FC236}">
                <a16:creationId xmlns:a16="http://schemas.microsoft.com/office/drawing/2014/main" id="{D17131A8-6208-453C-BF97-2BB0E2082381}"/>
              </a:ext>
            </a:extLst>
          </p:cNvPr>
          <p:cNvSpPr/>
          <p:nvPr/>
        </p:nvSpPr>
        <p:spPr>
          <a:xfrm>
            <a:off x="938012" y="3913678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2D05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19</a:t>
            </a:r>
          </a:p>
        </p:txBody>
      </p:sp>
      <p:sp>
        <p:nvSpPr>
          <p:cNvPr id="68" name="Овал 20">
            <a:extLst>
              <a:ext uri="{FF2B5EF4-FFF2-40B4-BE49-F238E27FC236}">
                <a16:creationId xmlns:a16="http://schemas.microsoft.com/office/drawing/2014/main" id="{5810BA07-5B1C-48A2-A6A7-E7BD398C4F41}"/>
              </a:ext>
            </a:extLst>
          </p:cNvPr>
          <p:cNvSpPr/>
          <p:nvPr/>
        </p:nvSpPr>
        <p:spPr>
          <a:xfrm>
            <a:off x="2194126" y="3926790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2D05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20</a:t>
            </a:r>
          </a:p>
        </p:txBody>
      </p:sp>
      <p:sp>
        <p:nvSpPr>
          <p:cNvPr id="72" name="Овал 21">
            <a:extLst>
              <a:ext uri="{FF2B5EF4-FFF2-40B4-BE49-F238E27FC236}">
                <a16:creationId xmlns:a16="http://schemas.microsoft.com/office/drawing/2014/main" id="{D56E0B66-B30C-45EE-8379-43AA1F9E5300}"/>
              </a:ext>
            </a:extLst>
          </p:cNvPr>
          <p:cNvSpPr/>
          <p:nvPr/>
        </p:nvSpPr>
        <p:spPr>
          <a:xfrm>
            <a:off x="3425396" y="3914651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2D05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21</a:t>
            </a:r>
          </a:p>
        </p:txBody>
      </p:sp>
      <p:sp>
        <p:nvSpPr>
          <p:cNvPr id="80" name="Овал 22">
            <a:extLst>
              <a:ext uri="{FF2B5EF4-FFF2-40B4-BE49-F238E27FC236}">
                <a16:creationId xmlns:a16="http://schemas.microsoft.com/office/drawing/2014/main" id="{414B78AA-3B2D-4571-BC4D-375384C2A2CC}"/>
              </a:ext>
            </a:extLst>
          </p:cNvPr>
          <p:cNvSpPr/>
          <p:nvPr/>
        </p:nvSpPr>
        <p:spPr>
          <a:xfrm>
            <a:off x="4650271" y="3895077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2D05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22</a:t>
            </a:r>
          </a:p>
        </p:txBody>
      </p:sp>
      <p:sp>
        <p:nvSpPr>
          <p:cNvPr id="84" name="Овал 23">
            <a:extLst>
              <a:ext uri="{FF2B5EF4-FFF2-40B4-BE49-F238E27FC236}">
                <a16:creationId xmlns:a16="http://schemas.microsoft.com/office/drawing/2014/main" id="{EA0E88C7-B317-4EA3-8155-3BA90ADCE5F1}"/>
              </a:ext>
            </a:extLst>
          </p:cNvPr>
          <p:cNvSpPr/>
          <p:nvPr/>
        </p:nvSpPr>
        <p:spPr>
          <a:xfrm>
            <a:off x="5844999" y="3913695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2D05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23</a:t>
            </a:r>
          </a:p>
        </p:txBody>
      </p:sp>
      <p:sp>
        <p:nvSpPr>
          <p:cNvPr id="89" name="Овал 24">
            <a:extLst>
              <a:ext uri="{FF2B5EF4-FFF2-40B4-BE49-F238E27FC236}">
                <a16:creationId xmlns:a16="http://schemas.microsoft.com/office/drawing/2014/main" id="{47961F0E-7727-4564-BDE7-AEF84BB45099}"/>
              </a:ext>
            </a:extLst>
          </p:cNvPr>
          <p:cNvSpPr/>
          <p:nvPr/>
        </p:nvSpPr>
        <p:spPr>
          <a:xfrm>
            <a:off x="6976299" y="3931201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2D05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24</a:t>
            </a:r>
          </a:p>
        </p:txBody>
      </p:sp>
      <p:sp>
        <p:nvSpPr>
          <p:cNvPr id="65" name="Овал 25">
            <a:extLst>
              <a:ext uri="{FF2B5EF4-FFF2-40B4-BE49-F238E27FC236}">
                <a16:creationId xmlns:a16="http://schemas.microsoft.com/office/drawing/2014/main" id="{A4F4A968-C119-4A62-BA9B-1CFB735D8144}"/>
              </a:ext>
            </a:extLst>
          </p:cNvPr>
          <p:cNvSpPr/>
          <p:nvPr/>
        </p:nvSpPr>
        <p:spPr>
          <a:xfrm>
            <a:off x="942631" y="5010077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B65AE3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25</a:t>
            </a:r>
          </a:p>
        </p:txBody>
      </p:sp>
      <p:sp>
        <p:nvSpPr>
          <p:cNvPr id="90" name="Овал 30">
            <a:extLst>
              <a:ext uri="{FF2B5EF4-FFF2-40B4-BE49-F238E27FC236}">
                <a16:creationId xmlns:a16="http://schemas.microsoft.com/office/drawing/2014/main" id="{E0C0F2F5-A161-4663-85C2-D9193F423E16}"/>
              </a:ext>
            </a:extLst>
          </p:cNvPr>
          <p:cNvSpPr/>
          <p:nvPr/>
        </p:nvSpPr>
        <p:spPr>
          <a:xfrm>
            <a:off x="6953729" y="5016691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B65AE3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30</a:t>
            </a:r>
          </a:p>
        </p:txBody>
      </p:sp>
      <p:sp>
        <p:nvSpPr>
          <p:cNvPr id="85" name="Овал 29">
            <a:extLst>
              <a:ext uri="{FF2B5EF4-FFF2-40B4-BE49-F238E27FC236}">
                <a16:creationId xmlns:a16="http://schemas.microsoft.com/office/drawing/2014/main" id="{BDF67C00-8507-481E-BF70-78E082D4AE77}"/>
              </a:ext>
            </a:extLst>
          </p:cNvPr>
          <p:cNvSpPr/>
          <p:nvPr/>
        </p:nvSpPr>
        <p:spPr>
          <a:xfrm>
            <a:off x="5844999" y="4998463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B65AE3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29</a:t>
            </a:r>
          </a:p>
        </p:txBody>
      </p:sp>
      <p:sp>
        <p:nvSpPr>
          <p:cNvPr id="77" name="Овал 28">
            <a:extLst>
              <a:ext uri="{FF2B5EF4-FFF2-40B4-BE49-F238E27FC236}">
                <a16:creationId xmlns:a16="http://schemas.microsoft.com/office/drawing/2014/main" id="{EBDBAF52-5726-4505-8961-757525165D3F}"/>
              </a:ext>
            </a:extLst>
          </p:cNvPr>
          <p:cNvSpPr/>
          <p:nvPr/>
        </p:nvSpPr>
        <p:spPr>
          <a:xfrm>
            <a:off x="4642004" y="4991420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B65AE3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28</a:t>
            </a:r>
          </a:p>
        </p:txBody>
      </p:sp>
      <p:sp>
        <p:nvSpPr>
          <p:cNvPr id="73" name="Овал 27">
            <a:extLst>
              <a:ext uri="{FF2B5EF4-FFF2-40B4-BE49-F238E27FC236}">
                <a16:creationId xmlns:a16="http://schemas.microsoft.com/office/drawing/2014/main" id="{B15CD5AA-8C24-4225-8FD8-EC25E56A521F}"/>
              </a:ext>
            </a:extLst>
          </p:cNvPr>
          <p:cNvSpPr/>
          <p:nvPr/>
        </p:nvSpPr>
        <p:spPr>
          <a:xfrm>
            <a:off x="3411948" y="5006974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B65AE3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27</a:t>
            </a:r>
          </a:p>
        </p:txBody>
      </p:sp>
      <p:sp>
        <p:nvSpPr>
          <p:cNvPr id="69" name="Овал 26">
            <a:extLst>
              <a:ext uri="{FF2B5EF4-FFF2-40B4-BE49-F238E27FC236}">
                <a16:creationId xmlns:a16="http://schemas.microsoft.com/office/drawing/2014/main" id="{B31280FE-86BC-4F57-817E-955E75296313}"/>
              </a:ext>
            </a:extLst>
          </p:cNvPr>
          <p:cNvSpPr/>
          <p:nvPr/>
        </p:nvSpPr>
        <p:spPr>
          <a:xfrm>
            <a:off x="2179349" y="5030563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B65AE3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26</a:t>
            </a:r>
            <a:endParaRPr lang="ru-RU" b="1" dirty="0">
              <a:latin typeface="Calibri"/>
            </a:endParaRPr>
          </a:p>
        </p:txBody>
      </p:sp>
      <p:sp>
        <p:nvSpPr>
          <p:cNvPr id="166" name="Правоъгълник 165">
            <a:extLst>
              <a:ext uri="{FF2B5EF4-FFF2-40B4-BE49-F238E27FC236}">
                <a16:creationId xmlns:a16="http://schemas.microsoft.com/office/drawing/2014/main" id="{CEF9FF39-065C-4F28-9051-EC30DB07A6B9}"/>
              </a:ext>
            </a:extLst>
          </p:cNvPr>
          <p:cNvSpPr/>
          <p:nvPr/>
        </p:nvSpPr>
        <p:spPr>
          <a:xfrm>
            <a:off x="8381661" y="1013847"/>
            <a:ext cx="446031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 научим</a:t>
            </a:r>
          </a:p>
          <a:p>
            <a:pPr algn="ctr"/>
            <a:r>
              <a:rPr lang="bg-BG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буквите</a:t>
            </a:r>
          </a:p>
        </p:txBody>
      </p:sp>
      <p:sp>
        <p:nvSpPr>
          <p:cNvPr id="167" name="Овал 8">
            <a:hlinkClick r:id="rId5" action="ppaction://hlinksldjump"/>
            <a:extLst>
              <a:ext uri="{FF2B5EF4-FFF2-40B4-BE49-F238E27FC236}">
                <a16:creationId xmlns:a16="http://schemas.microsoft.com/office/drawing/2014/main" id="{1A4AFB17-B21A-4FC3-9CF9-419FC6CFF2CE}"/>
              </a:ext>
            </a:extLst>
          </p:cNvPr>
          <p:cNvSpPr/>
          <p:nvPr/>
        </p:nvSpPr>
        <p:spPr>
          <a:xfrm>
            <a:off x="9491974" y="4323501"/>
            <a:ext cx="2189417" cy="99374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dirty="0">
                <a:latin typeface="Calibri"/>
              </a:rPr>
              <a:t>СЛЕДВАЩ</a:t>
            </a:r>
          </a:p>
        </p:txBody>
      </p:sp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C7AF8558-E47A-41FE-B476-2DC40048B8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0448" y="5844153"/>
            <a:ext cx="926672" cy="926672"/>
          </a:xfrm>
          <a:prstGeom prst="rect">
            <a:avLst/>
          </a:prstGeom>
        </p:spPr>
      </p:pic>
      <p:sp>
        <p:nvSpPr>
          <p:cNvPr id="107" name="Правоъгълник 106">
            <a:extLst>
              <a:ext uri="{FF2B5EF4-FFF2-40B4-BE49-F238E27FC236}">
                <a16:creationId xmlns:a16="http://schemas.microsoft.com/office/drawing/2014/main" id="{A7392AF1-5DA3-4B6F-9600-C2B5FA278BA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5961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13"/>
    </mc:Choice>
    <mc:Fallback xmlns="">
      <p:transition spd="slow" advTm="62213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  <p:bldLst>
      <p:bldP spid="110" grpId="0" animBg="1"/>
      <p:bldP spid="105" grpId="0" animBg="1"/>
      <p:bldP spid="106" grpId="0" animBg="1"/>
      <p:bldP spid="109" grpId="0" animBg="1"/>
      <p:bldP spid="111" grpId="0" animBg="1"/>
      <p:bldP spid="112" grpId="0" animBg="1"/>
      <p:bldP spid="36" grpId="0" animBg="1"/>
      <p:bldP spid="66" grpId="0" animBg="1"/>
      <p:bldP spid="70" grpId="0" animBg="1"/>
      <p:bldP spid="74" grpId="0" animBg="1"/>
      <p:bldP spid="82" grpId="0" animBg="1"/>
      <p:bldP spid="87" grpId="0" animBg="1"/>
      <p:bldP spid="63" grpId="0" animBg="1"/>
      <p:bldP spid="67" grpId="0" animBg="1"/>
      <p:bldP spid="71" grpId="0" animBg="1"/>
      <p:bldP spid="79" grpId="0" animBg="1"/>
      <p:bldP spid="83" grpId="0" animBg="1"/>
      <p:bldP spid="88" grpId="0" animBg="1"/>
      <p:bldP spid="64" grpId="0" animBg="1"/>
      <p:bldP spid="68" grpId="0" animBg="1"/>
      <p:bldP spid="72" grpId="0" animBg="1"/>
      <p:bldP spid="80" grpId="0" animBg="1"/>
      <p:bldP spid="84" grpId="0" animBg="1"/>
      <p:bldP spid="89" grpId="0" animBg="1"/>
      <p:bldP spid="65" grpId="0" animBg="1"/>
      <p:bldP spid="90" grpId="0" animBg="1"/>
      <p:bldP spid="85" grpId="0" animBg="1"/>
      <p:bldP spid="77" grpId="0" animBg="1"/>
      <p:bldP spid="73" grpId="0" animBg="1"/>
      <p:bldP spid="69" grpId="0" animBg="1"/>
    </p:bldLst>
  </p:timing>
  <p:extLst>
    <p:ext uri="{E180D4A7-C9FB-4DFB-919C-405C955672EB}">
      <p14:showEvtLst xmlns:p14="http://schemas.microsoft.com/office/powerpoint/2010/main">
        <p14:triggerEvt type="onClick" time="2835" objId="110"/>
        <p14:triggerEvt type="onClick" time="4899" objId="109"/>
        <p14:triggerEvt type="onClick" time="6787" objId="111"/>
        <p14:triggerEvt type="onClick" time="8890" objId="105"/>
        <p14:triggerEvt type="onClick" time="10739" objId="112"/>
        <p14:triggerEvt type="onClick" time="12874" objId="106"/>
        <p14:triggerEvt type="onClick" time="14834" objId="36"/>
        <p14:triggerEvt type="onClick" time="16979" objId="66"/>
        <p14:triggerEvt type="onClick" time="18962" objId="70"/>
        <p14:triggerEvt type="onClick" time="21058" objId="74"/>
        <p14:triggerEvt type="onClick" time="23355" objId="82"/>
        <p14:triggerEvt type="onClick" time="25011" objId="87"/>
        <p14:triggerEvt type="onClick" time="26843" objId="63"/>
        <p14:triggerEvt type="onClick" time="28643" objId="67"/>
        <p14:triggerEvt type="onClick" time="30443" objId="71"/>
        <p14:triggerEvt type="onClick" time="32546" objId="79"/>
        <p14:triggerEvt type="onClick" time="34546" objId="83"/>
        <p14:triggerEvt type="onClick" time="36586" objId="88"/>
        <p14:triggerEvt type="onClick" time="38708" objId="64"/>
        <p14:triggerEvt type="onClick" time="40594" objId="68"/>
        <p14:triggerEvt type="onClick" time="42722" objId="72"/>
        <p14:triggerEvt type="onClick" time="44443" objId="80"/>
        <p14:triggerEvt type="onClick" time="46675" objId="84"/>
        <p14:triggerEvt type="onClick" time="48715" objId="89"/>
        <p14:triggerEvt type="onClick" time="50730" objId="65"/>
        <p14:triggerEvt type="onClick" time="52782" objId="69"/>
        <p14:triggerEvt type="onClick" time="54850" objId="73"/>
        <p14:triggerEvt type="onClick" time="56890" objId="77"/>
        <p14:triggerEvt type="onClick" time="58786" objId="85"/>
        <p14:triggerEvt type="onClick" time="60578" objId="90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0AEF53BA-220D-41B0-A15B-4FA1254C9D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88" t="10641" r="10496" b="32891"/>
          <a:stretch/>
        </p:blipFill>
        <p:spPr>
          <a:xfrm>
            <a:off x="-12842" y="-16639"/>
            <a:ext cx="9209555" cy="6821487"/>
          </a:xfrm>
          <a:prstGeom prst="rect">
            <a:avLst/>
          </a:prstGeom>
        </p:spPr>
      </p:pic>
      <p:sp>
        <p:nvSpPr>
          <p:cNvPr id="19" name="Овал 21">
            <a:extLst>
              <a:ext uri="{FF2B5EF4-FFF2-40B4-BE49-F238E27FC236}">
                <a16:creationId xmlns:a16="http://schemas.microsoft.com/office/drawing/2014/main" id="{80C044F9-4AC0-4CF5-A15C-D47BFC41D13D}"/>
              </a:ext>
            </a:extLst>
          </p:cNvPr>
          <p:cNvSpPr/>
          <p:nvPr/>
        </p:nvSpPr>
        <p:spPr>
          <a:xfrm>
            <a:off x="974567" y="1844745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Овал 21">
            <a:extLst>
              <a:ext uri="{FF2B5EF4-FFF2-40B4-BE49-F238E27FC236}">
                <a16:creationId xmlns:a16="http://schemas.microsoft.com/office/drawing/2014/main" id="{B4473EC4-986F-471C-B17E-E01761341AC5}"/>
              </a:ext>
            </a:extLst>
          </p:cNvPr>
          <p:cNvSpPr/>
          <p:nvPr/>
        </p:nvSpPr>
        <p:spPr>
          <a:xfrm>
            <a:off x="974567" y="2900730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Овал 8">
            <a:extLst>
              <a:ext uri="{FF2B5EF4-FFF2-40B4-BE49-F238E27FC236}">
                <a16:creationId xmlns:a16="http://schemas.microsoft.com/office/drawing/2014/main" id="{A018B41F-FE46-4C7F-ACE2-A59133F18428}"/>
              </a:ext>
            </a:extLst>
          </p:cNvPr>
          <p:cNvSpPr/>
          <p:nvPr/>
        </p:nvSpPr>
        <p:spPr>
          <a:xfrm>
            <a:off x="9752597" y="5560049"/>
            <a:ext cx="2247172" cy="99374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dirty="0">
                <a:latin typeface="Calibri"/>
              </a:rPr>
              <a:t>ИЗХОД</a:t>
            </a:r>
          </a:p>
        </p:txBody>
      </p:sp>
      <p:sp>
        <p:nvSpPr>
          <p:cNvPr id="41" name="Овал 21">
            <a:extLst>
              <a:ext uri="{FF2B5EF4-FFF2-40B4-BE49-F238E27FC236}">
                <a16:creationId xmlns:a16="http://schemas.microsoft.com/office/drawing/2014/main" id="{1B368EFB-80C9-48C3-BE8A-88364286D26E}"/>
              </a:ext>
            </a:extLst>
          </p:cNvPr>
          <p:cNvSpPr/>
          <p:nvPr/>
        </p:nvSpPr>
        <p:spPr>
          <a:xfrm>
            <a:off x="975307" y="3954678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" name="Овал 21">
            <a:extLst>
              <a:ext uri="{FF2B5EF4-FFF2-40B4-BE49-F238E27FC236}">
                <a16:creationId xmlns:a16="http://schemas.microsoft.com/office/drawing/2014/main" id="{B5E19B99-A9D9-4CE6-9B3F-5346CD1609B9}"/>
              </a:ext>
            </a:extLst>
          </p:cNvPr>
          <p:cNvSpPr/>
          <p:nvPr/>
        </p:nvSpPr>
        <p:spPr>
          <a:xfrm>
            <a:off x="974567" y="4998063"/>
            <a:ext cx="1072464" cy="99491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3" name="Овал 21">
            <a:extLst>
              <a:ext uri="{FF2B5EF4-FFF2-40B4-BE49-F238E27FC236}">
                <a16:creationId xmlns:a16="http://schemas.microsoft.com/office/drawing/2014/main" id="{F7EFE474-600F-4B66-BB10-8446C0802834}"/>
              </a:ext>
            </a:extLst>
          </p:cNvPr>
          <p:cNvSpPr/>
          <p:nvPr/>
        </p:nvSpPr>
        <p:spPr>
          <a:xfrm>
            <a:off x="2198024" y="1844745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4" name="Овал 21">
            <a:extLst>
              <a:ext uri="{FF2B5EF4-FFF2-40B4-BE49-F238E27FC236}">
                <a16:creationId xmlns:a16="http://schemas.microsoft.com/office/drawing/2014/main" id="{D515187E-0091-4927-9ABC-7F3DA3C85B8B}"/>
              </a:ext>
            </a:extLst>
          </p:cNvPr>
          <p:cNvSpPr/>
          <p:nvPr/>
        </p:nvSpPr>
        <p:spPr>
          <a:xfrm>
            <a:off x="2198024" y="2900730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5" name="Овал 21">
            <a:extLst>
              <a:ext uri="{FF2B5EF4-FFF2-40B4-BE49-F238E27FC236}">
                <a16:creationId xmlns:a16="http://schemas.microsoft.com/office/drawing/2014/main" id="{3D6D3DD7-DB16-46D2-8336-0D3365480296}"/>
              </a:ext>
            </a:extLst>
          </p:cNvPr>
          <p:cNvSpPr/>
          <p:nvPr/>
        </p:nvSpPr>
        <p:spPr>
          <a:xfrm>
            <a:off x="2184115" y="3954678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6" name="Овал 21">
            <a:extLst>
              <a:ext uri="{FF2B5EF4-FFF2-40B4-BE49-F238E27FC236}">
                <a16:creationId xmlns:a16="http://schemas.microsoft.com/office/drawing/2014/main" id="{73069B38-0534-4FCA-A884-41FBEC023273}"/>
              </a:ext>
            </a:extLst>
          </p:cNvPr>
          <p:cNvSpPr/>
          <p:nvPr/>
        </p:nvSpPr>
        <p:spPr>
          <a:xfrm>
            <a:off x="2198024" y="5012699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7" name="Овал 21">
            <a:extLst>
              <a:ext uri="{FF2B5EF4-FFF2-40B4-BE49-F238E27FC236}">
                <a16:creationId xmlns:a16="http://schemas.microsoft.com/office/drawing/2014/main" id="{666134B7-84DD-4ECE-B485-7FE9CF2CACDB}"/>
              </a:ext>
            </a:extLst>
          </p:cNvPr>
          <p:cNvSpPr/>
          <p:nvPr/>
        </p:nvSpPr>
        <p:spPr>
          <a:xfrm>
            <a:off x="3434743" y="1844745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8" name="Овал 21">
            <a:extLst>
              <a:ext uri="{FF2B5EF4-FFF2-40B4-BE49-F238E27FC236}">
                <a16:creationId xmlns:a16="http://schemas.microsoft.com/office/drawing/2014/main" id="{3AB8D24E-0322-45C4-A113-FD4827A2BDCE}"/>
              </a:ext>
            </a:extLst>
          </p:cNvPr>
          <p:cNvSpPr/>
          <p:nvPr/>
        </p:nvSpPr>
        <p:spPr>
          <a:xfrm>
            <a:off x="3434743" y="2900730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9" name="Овал 21">
            <a:extLst>
              <a:ext uri="{FF2B5EF4-FFF2-40B4-BE49-F238E27FC236}">
                <a16:creationId xmlns:a16="http://schemas.microsoft.com/office/drawing/2014/main" id="{AF9DE4A3-9560-4E37-A50A-8ED921507E2D}"/>
              </a:ext>
            </a:extLst>
          </p:cNvPr>
          <p:cNvSpPr/>
          <p:nvPr/>
        </p:nvSpPr>
        <p:spPr>
          <a:xfrm>
            <a:off x="3465255" y="3954678"/>
            <a:ext cx="1041951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0" name="Овал 21">
            <a:extLst>
              <a:ext uri="{FF2B5EF4-FFF2-40B4-BE49-F238E27FC236}">
                <a16:creationId xmlns:a16="http://schemas.microsoft.com/office/drawing/2014/main" id="{77D3413C-630A-406B-A99A-91E21A24F9BD}"/>
              </a:ext>
            </a:extLst>
          </p:cNvPr>
          <p:cNvSpPr/>
          <p:nvPr/>
        </p:nvSpPr>
        <p:spPr>
          <a:xfrm>
            <a:off x="3434743" y="5012699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" name="Овал 21">
            <a:extLst>
              <a:ext uri="{FF2B5EF4-FFF2-40B4-BE49-F238E27FC236}">
                <a16:creationId xmlns:a16="http://schemas.microsoft.com/office/drawing/2014/main" id="{647A6EEB-F81B-448F-9FB1-4635F0654A7D}"/>
              </a:ext>
            </a:extLst>
          </p:cNvPr>
          <p:cNvSpPr/>
          <p:nvPr/>
        </p:nvSpPr>
        <p:spPr>
          <a:xfrm>
            <a:off x="4640619" y="1816823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2" name="Овал 21">
            <a:extLst>
              <a:ext uri="{FF2B5EF4-FFF2-40B4-BE49-F238E27FC236}">
                <a16:creationId xmlns:a16="http://schemas.microsoft.com/office/drawing/2014/main" id="{88B6192A-B5C5-4B83-A1C0-207D916E7AE0}"/>
              </a:ext>
            </a:extLst>
          </p:cNvPr>
          <p:cNvSpPr/>
          <p:nvPr/>
        </p:nvSpPr>
        <p:spPr>
          <a:xfrm>
            <a:off x="4640619" y="2872807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3" name="Овал 21">
            <a:extLst>
              <a:ext uri="{FF2B5EF4-FFF2-40B4-BE49-F238E27FC236}">
                <a16:creationId xmlns:a16="http://schemas.microsoft.com/office/drawing/2014/main" id="{BE9278AA-8DD8-40EB-9C5D-8FF4D88027B6}"/>
              </a:ext>
            </a:extLst>
          </p:cNvPr>
          <p:cNvSpPr/>
          <p:nvPr/>
        </p:nvSpPr>
        <p:spPr>
          <a:xfrm>
            <a:off x="4640619" y="3925471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4" name="Овал 21">
            <a:extLst>
              <a:ext uri="{FF2B5EF4-FFF2-40B4-BE49-F238E27FC236}">
                <a16:creationId xmlns:a16="http://schemas.microsoft.com/office/drawing/2014/main" id="{960011AB-B8A1-4351-A904-114BB18F94FE}"/>
              </a:ext>
            </a:extLst>
          </p:cNvPr>
          <p:cNvSpPr/>
          <p:nvPr/>
        </p:nvSpPr>
        <p:spPr>
          <a:xfrm>
            <a:off x="4640619" y="4984778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5" name="Овал 21">
            <a:extLst>
              <a:ext uri="{FF2B5EF4-FFF2-40B4-BE49-F238E27FC236}">
                <a16:creationId xmlns:a16="http://schemas.microsoft.com/office/drawing/2014/main" id="{5672C381-56FC-47DD-8679-B3EFA1B5C6FE}"/>
              </a:ext>
            </a:extLst>
          </p:cNvPr>
          <p:cNvSpPr/>
          <p:nvPr/>
        </p:nvSpPr>
        <p:spPr>
          <a:xfrm>
            <a:off x="5846496" y="1816823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" name="Овал 21">
            <a:extLst>
              <a:ext uri="{FF2B5EF4-FFF2-40B4-BE49-F238E27FC236}">
                <a16:creationId xmlns:a16="http://schemas.microsoft.com/office/drawing/2014/main" id="{BD1044D5-63A3-4C80-B38C-92B3720A3CE7}"/>
              </a:ext>
            </a:extLst>
          </p:cNvPr>
          <p:cNvSpPr/>
          <p:nvPr/>
        </p:nvSpPr>
        <p:spPr>
          <a:xfrm>
            <a:off x="5846496" y="2872807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7" name="Овал 21">
            <a:extLst>
              <a:ext uri="{FF2B5EF4-FFF2-40B4-BE49-F238E27FC236}">
                <a16:creationId xmlns:a16="http://schemas.microsoft.com/office/drawing/2014/main" id="{5A310ADC-F9DF-4FB9-993E-3DE2169F9374}"/>
              </a:ext>
            </a:extLst>
          </p:cNvPr>
          <p:cNvSpPr/>
          <p:nvPr/>
        </p:nvSpPr>
        <p:spPr>
          <a:xfrm>
            <a:off x="5844999" y="3913279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Овал 21">
            <a:extLst>
              <a:ext uri="{FF2B5EF4-FFF2-40B4-BE49-F238E27FC236}">
                <a16:creationId xmlns:a16="http://schemas.microsoft.com/office/drawing/2014/main" id="{30BD80E2-D9A2-410E-B149-8C6D8E34AF03}"/>
              </a:ext>
            </a:extLst>
          </p:cNvPr>
          <p:cNvSpPr/>
          <p:nvPr/>
        </p:nvSpPr>
        <p:spPr>
          <a:xfrm>
            <a:off x="5846496" y="4984778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Овал 21">
            <a:extLst>
              <a:ext uri="{FF2B5EF4-FFF2-40B4-BE49-F238E27FC236}">
                <a16:creationId xmlns:a16="http://schemas.microsoft.com/office/drawing/2014/main" id="{5C057151-807B-40C7-8624-B1D7BCE60611}"/>
              </a:ext>
            </a:extLst>
          </p:cNvPr>
          <p:cNvSpPr/>
          <p:nvPr/>
        </p:nvSpPr>
        <p:spPr>
          <a:xfrm>
            <a:off x="5840723" y="789078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0" name="Овал 21">
            <a:extLst>
              <a:ext uri="{FF2B5EF4-FFF2-40B4-BE49-F238E27FC236}">
                <a16:creationId xmlns:a16="http://schemas.microsoft.com/office/drawing/2014/main" id="{5F547FB4-218C-466B-BE09-2045972B6547}"/>
              </a:ext>
            </a:extLst>
          </p:cNvPr>
          <p:cNvSpPr/>
          <p:nvPr/>
        </p:nvSpPr>
        <p:spPr>
          <a:xfrm>
            <a:off x="6961815" y="808850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7" name="Овал 21">
            <a:extLst>
              <a:ext uri="{FF2B5EF4-FFF2-40B4-BE49-F238E27FC236}">
                <a16:creationId xmlns:a16="http://schemas.microsoft.com/office/drawing/2014/main" id="{45E4C626-FE5D-4CAA-BCD7-CFCCF01D905D}"/>
              </a:ext>
            </a:extLst>
          </p:cNvPr>
          <p:cNvSpPr/>
          <p:nvPr/>
        </p:nvSpPr>
        <p:spPr>
          <a:xfrm>
            <a:off x="6994808" y="1852727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8" name="Овал 21">
            <a:extLst>
              <a:ext uri="{FF2B5EF4-FFF2-40B4-BE49-F238E27FC236}">
                <a16:creationId xmlns:a16="http://schemas.microsoft.com/office/drawing/2014/main" id="{E6C49481-0458-4A6E-82B3-9B8EF0CA40CE}"/>
              </a:ext>
            </a:extLst>
          </p:cNvPr>
          <p:cNvSpPr/>
          <p:nvPr/>
        </p:nvSpPr>
        <p:spPr>
          <a:xfrm>
            <a:off x="6994808" y="2908713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Овал 21">
            <a:extLst>
              <a:ext uri="{FF2B5EF4-FFF2-40B4-BE49-F238E27FC236}">
                <a16:creationId xmlns:a16="http://schemas.microsoft.com/office/drawing/2014/main" id="{04AEE93B-BDB9-4E7D-9B7F-9362324DDC30}"/>
              </a:ext>
            </a:extLst>
          </p:cNvPr>
          <p:cNvSpPr/>
          <p:nvPr/>
        </p:nvSpPr>
        <p:spPr>
          <a:xfrm>
            <a:off x="7013319" y="3977098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0" name="Овал 21">
            <a:extLst>
              <a:ext uri="{FF2B5EF4-FFF2-40B4-BE49-F238E27FC236}">
                <a16:creationId xmlns:a16="http://schemas.microsoft.com/office/drawing/2014/main" id="{BE958FC6-0013-45D0-BF6F-BB4AF66D9A69}"/>
              </a:ext>
            </a:extLst>
          </p:cNvPr>
          <p:cNvSpPr/>
          <p:nvPr/>
        </p:nvSpPr>
        <p:spPr>
          <a:xfrm>
            <a:off x="6994808" y="5020683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1" name="Овал 21">
            <a:extLst>
              <a:ext uri="{FF2B5EF4-FFF2-40B4-BE49-F238E27FC236}">
                <a16:creationId xmlns:a16="http://schemas.microsoft.com/office/drawing/2014/main" id="{44ADC8E0-F0DD-4214-9032-2378568F504E}"/>
              </a:ext>
            </a:extLst>
          </p:cNvPr>
          <p:cNvSpPr/>
          <p:nvPr/>
        </p:nvSpPr>
        <p:spPr>
          <a:xfrm>
            <a:off x="974567" y="816675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Овал 21">
            <a:extLst>
              <a:ext uri="{FF2B5EF4-FFF2-40B4-BE49-F238E27FC236}">
                <a16:creationId xmlns:a16="http://schemas.microsoft.com/office/drawing/2014/main" id="{7061A82A-AB34-4D45-8299-0DD5D5BE3B13}"/>
              </a:ext>
            </a:extLst>
          </p:cNvPr>
          <p:cNvSpPr/>
          <p:nvPr/>
        </p:nvSpPr>
        <p:spPr>
          <a:xfrm>
            <a:off x="2198024" y="797506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3" name="Овал 21">
            <a:extLst>
              <a:ext uri="{FF2B5EF4-FFF2-40B4-BE49-F238E27FC236}">
                <a16:creationId xmlns:a16="http://schemas.microsoft.com/office/drawing/2014/main" id="{CCB00ECB-C2DF-45E2-B9AE-5CFC57F7064E}"/>
              </a:ext>
            </a:extLst>
          </p:cNvPr>
          <p:cNvSpPr/>
          <p:nvPr/>
        </p:nvSpPr>
        <p:spPr>
          <a:xfrm>
            <a:off x="3434743" y="808627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4" name="Овал 21">
            <a:extLst>
              <a:ext uri="{FF2B5EF4-FFF2-40B4-BE49-F238E27FC236}">
                <a16:creationId xmlns:a16="http://schemas.microsoft.com/office/drawing/2014/main" id="{65D7D07A-C55D-476A-8C6B-1BE7F36098D5}"/>
              </a:ext>
            </a:extLst>
          </p:cNvPr>
          <p:cNvSpPr/>
          <p:nvPr/>
        </p:nvSpPr>
        <p:spPr>
          <a:xfrm>
            <a:off x="4637733" y="738711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3" name="Правоъгълник 112">
            <a:extLst>
              <a:ext uri="{FF2B5EF4-FFF2-40B4-BE49-F238E27FC236}">
                <a16:creationId xmlns:a16="http://schemas.microsoft.com/office/drawing/2014/main" id="{49FAA2E1-31BF-45D6-81EA-9D0BF20FD683}"/>
              </a:ext>
            </a:extLst>
          </p:cNvPr>
          <p:cNvSpPr/>
          <p:nvPr/>
        </p:nvSpPr>
        <p:spPr>
          <a:xfrm>
            <a:off x="1172327" y="813792"/>
            <a:ext cx="5843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</a:p>
        </p:txBody>
      </p:sp>
      <p:sp>
        <p:nvSpPr>
          <p:cNvPr id="114" name="Правоъгълник 113">
            <a:extLst>
              <a:ext uri="{FF2B5EF4-FFF2-40B4-BE49-F238E27FC236}">
                <a16:creationId xmlns:a16="http://schemas.microsoft.com/office/drawing/2014/main" id="{6EECFAC0-0DED-427E-A076-4E21FB4CE9D7}"/>
              </a:ext>
            </a:extLst>
          </p:cNvPr>
          <p:cNvSpPr/>
          <p:nvPr/>
        </p:nvSpPr>
        <p:spPr>
          <a:xfrm>
            <a:off x="2427949" y="794608"/>
            <a:ext cx="5565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</a:t>
            </a:r>
          </a:p>
        </p:txBody>
      </p:sp>
      <p:sp>
        <p:nvSpPr>
          <p:cNvPr id="115" name="Правоъгълник 114">
            <a:extLst>
              <a:ext uri="{FF2B5EF4-FFF2-40B4-BE49-F238E27FC236}">
                <a16:creationId xmlns:a16="http://schemas.microsoft.com/office/drawing/2014/main" id="{B12F20DE-AB75-42A1-B37D-B8AAFEECB463}"/>
              </a:ext>
            </a:extLst>
          </p:cNvPr>
          <p:cNvSpPr/>
          <p:nvPr/>
        </p:nvSpPr>
        <p:spPr>
          <a:xfrm>
            <a:off x="3681209" y="832124"/>
            <a:ext cx="5608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sp>
        <p:nvSpPr>
          <p:cNvPr id="116" name="Правоъгълник 115">
            <a:extLst>
              <a:ext uri="{FF2B5EF4-FFF2-40B4-BE49-F238E27FC236}">
                <a16:creationId xmlns:a16="http://schemas.microsoft.com/office/drawing/2014/main" id="{9175412E-16BB-4E63-81C2-FA1B6C5956C9}"/>
              </a:ext>
            </a:extLst>
          </p:cNvPr>
          <p:cNvSpPr/>
          <p:nvPr/>
        </p:nvSpPr>
        <p:spPr>
          <a:xfrm>
            <a:off x="4956831" y="776468"/>
            <a:ext cx="4817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</a:t>
            </a:r>
          </a:p>
        </p:txBody>
      </p:sp>
      <p:sp>
        <p:nvSpPr>
          <p:cNvPr id="117" name="Правоъгълник 116">
            <a:extLst>
              <a:ext uri="{FF2B5EF4-FFF2-40B4-BE49-F238E27FC236}">
                <a16:creationId xmlns:a16="http://schemas.microsoft.com/office/drawing/2014/main" id="{9C3EFEB1-992A-4674-9793-273FCF31EEB3}"/>
              </a:ext>
            </a:extLst>
          </p:cNvPr>
          <p:cNvSpPr/>
          <p:nvPr/>
        </p:nvSpPr>
        <p:spPr>
          <a:xfrm>
            <a:off x="6066084" y="716119"/>
            <a:ext cx="6313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</a:t>
            </a:r>
          </a:p>
        </p:txBody>
      </p:sp>
      <p:sp>
        <p:nvSpPr>
          <p:cNvPr id="118" name="Правоъгълник 117">
            <a:extLst>
              <a:ext uri="{FF2B5EF4-FFF2-40B4-BE49-F238E27FC236}">
                <a16:creationId xmlns:a16="http://schemas.microsoft.com/office/drawing/2014/main" id="{B0353076-C163-406D-BA4B-CE873D6F6141}"/>
              </a:ext>
            </a:extLst>
          </p:cNvPr>
          <p:cNvSpPr/>
          <p:nvPr/>
        </p:nvSpPr>
        <p:spPr>
          <a:xfrm>
            <a:off x="7226805" y="813792"/>
            <a:ext cx="5223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</a:p>
        </p:txBody>
      </p:sp>
      <p:sp>
        <p:nvSpPr>
          <p:cNvPr id="110" name="Овал 1">
            <a:extLst>
              <a:ext uri="{FF2B5EF4-FFF2-40B4-BE49-F238E27FC236}">
                <a16:creationId xmlns:a16="http://schemas.microsoft.com/office/drawing/2014/main" id="{BDC01BF3-6938-4550-8608-751BDAA76A8A}"/>
              </a:ext>
            </a:extLst>
          </p:cNvPr>
          <p:cNvSpPr/>
          <p:nvPr/>
        </p:nvSpPr>
        <p:spPr>
          <a:xfrm>
            <a:off x="957408" y="815715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1</a:t>
            </a:r>
          </a:p>
        </p:txBody>
      </p:sp>
      <p:sp>
        <p:nvSpPr>
          <p:cNvPr id="105" name="Овал 4">
            <a:extLst>
              <a:ext uri="{FF2B5EF4-FFF2-40B4-BE49-F238E27FC236}">
                <a16:creationId xmlns:a16="http://schemas.microsoft.com/office/drawing/2014/main" id="{2C4F16FF-D330-4F98-A349-0E81859A6BEF}"/>
              </a:ext>
            </a:extLst>
          </p:cNvPr>
          <p:cNvSpPr/>
          <p:nvPr/>
        </p:nvSpPr>
        <p:spPr>
          <a:xfrm>
            <a:off x="4641605" y="740575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4</a:t>
            </a:r>
          </a:p>
        </p:txBody>
      </p:sp>
      <p:sp>
        <p:nvSpPr>
          <p:cNvPr id="106" name="Овал 6">
            <a:extLst>
              <a:ext uri="{FF2B5EF4-FFF2-40B4-BE49-F238E27FC236}">
                <a16:creationId xmlns:a16="http://schemas.microsoft.com/office/drawing/2014/main" id="{045D10F6-4D41-4153-8D78-3063BFB5C92F}"/>
              </a:ext>
            </a:extLst>
          </p:cNvPr>
          <p:cNvSpPr/>
          <p:nvPr/>
        </p:nvSpPr>
        <p:spPr>
          <a:xfrm>
            <a:off x="6996146" y="792373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6</a:t>
            </a:r>
          </a:p>
        </p:txBody>
      </p:sp>
      <p:sp>
        <p:nvSpPr>
          <p:cNvPr id="109" name="Овал 2">
            <a:extLst>
              <a:ext uri="{FF2B5EF4-FFF2-40B4-BE49-F238E27FC236}">
                <a16:creationId xmlns:a16="http://schemas.microsoft.com/office/drawing/2014/main" id="{7381E585-EA98-46E9-964B-06C2338FDB7D}"/>
              </a:ext>
            </a:extLst>
          </p:cNvPr>
          <p:cNvSpPr/>
          <p:nvPr/>
        </p:nvSpPr>
        <p:spPr>
          <a:xfrm>
            <a:off x="2218203" y="802175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2</a:t>
            </a:r>
          </a:p>
        </p:txBody>
      </p:sp>
      <p:sp>
        <p:nvSpPr>
          <p:cNvPr id="111" name="Овал 3">
            <a:extLst>
              <a:ext uri="{FF2B5EF4-FFF2-40B4-BE49-F238E27FC236}">
                <a16:creationId xmlns:a16="http://schemas.microsoft.com/office/drawing/2014/main" id="{645BAE6E-8BE9-4244-A7D6-C4F89CCEF2E6}"/>
              </a:ext>
            </a:extLst>
          </p:cNvPr>
          <p:cNvSpPr/>
          <p:nvPr/>
        </p:nvSpPr>
        <p:spPr>
          <a:xfrm>
            <a:off x="3414276" y="812619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3</a:t>
            </a:r>
          </a:p>
        </p:txBody>
      </p:sp>
      <p:sp>
        <p:nvSpPr>
          <p:cNvPr id="112" name="Овал 5">
            <a:extLst>
              <a:ext uri="{FF2B5EF4-FFF2-40B4-BE49-F238E27FC236}">
                <a16:creationId xmlns:a16="http://schemas.microsoft.com/office/drawing/2014/main" id="{ECBDEFC6-34E6-4496-937D-CB7EE96759D2}"/>
              </a:ext>
            </a:extLst>
          </p:cNvPr>
          <p:cNvSpPr/>
          <p:nvPr/>
        </p:nvSpPr>
        <p:spPr>
          <a:xfrm>
            <a:off x="5835211" y="782750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5</a:t>
            </a:r>
          </a:p>
        </p:txBody>
      </p:sp>
      <p:sp>
        <p:nvSpPr>
          <p:cNvPr id="119" name="Правоъгълник 118">
            <a:extLst>
              <a:ext uri="{FF2B5EF4-FFF2-40B4-BE49-F238E27FC236}">
                <a16:creationId xmlns:a16="http://schemas.microsoft.com/office/drawing/2014/main" id="{28863C3D-B4F8-45D2-BE4C-9E73184F120C}"/>
              </a:ext>
            </a:extLst>
          </p:cNvPr>
          <p:cNvSpPr/>
          <p:nvPr/>
        </p:nvSpPr>
        <p:spPr>
          <a:xfrm>
            <a:off x="1154291" y="1878881"/>
            <a:ext cx="7382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</a:t>
            </a:r>
          </a:p>
        </p:txBody>
      </p:sp>
      <p:sp>
        <p:nvSpPr>
          <p:cNvPr id="120" name="Правоъгълник 119">
            <a:extLst>
              <a:ext uri="{FF2B5EF4-FFF2-40B4-BE49-F238E27FC236}">
                <a16:creationId xmlns:a16="http://schemas.microsoft.com/office/drawing/2014/main" id="{1F78847E-3E75-4022-B341-7B13FF244678}"/>
              </a:ext>
            </a:extLst>
          </p:cNvPr>
          <p:cNvSpPr/>
          <p:nvPr/>
        </p:nvSpPr>
        <p:spPr>
          <a:xfrm>
            <a:off x="2539294" y="1897483"/>
            <a:ext cx="5116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</a:p>
        </p:txBody>
      </p:sp>
      <p:sp>
        <p:nvSpPr>
          <p:cNvPr id="121" name="Правоъгълник 120">
            <a:extLst>
              <a:ext uri="{FF2B5EF4-FFF2-40B4-BE49-F238E27FC236}">
                <a16:creationId xmlns:a16="http://schemas.microsoft.com/office/drawing/2014/main" id="{61BEB215-C544-4E1A-8BC0-E7C6134ABD39}"/>
              </a:ext>
            </a:extLst>
          </p:cNvPr>
          <p:cNvSpPr/>
          <p:nvPr/>
        </p:nvSpPr>
        <p:spPr>
          <a:xfrm>
            <a:off x="3725399" y="1878881"/>
            <a:ext cx="500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</a:p>
        </p:txBody>
      </p:sp>
      <p:sp>
        <p:nvSpPr>
          <p:cNvPr id="122" name="Правоъгълник 121">
            <a:extLst>
              <a:ext uri="{FF2B5EF4-FFF2-40B4-BE49-F238E27FC236}">
                <a16:creationId xmlns:a16="http://schemas.microsoft.com/office/drawing/2014/main" id="{2A7A903A-2C57-4557-926A-4A5F9E3569A8}"/>
              </a:ext>
            </a:extLst>
          </p:cNvPr>
          <p:cNvSpPr/>
          <p:nvPr/>
        </p:nvSpPr>
        <p:spPr>
          <a:xfrm>
            <a:off x="4859463" y="1887095"/>
            <a:ext cx="6292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Й</a:t>
            </a:r>
          </a:p>
        </p:txBody>
      </p:sp>
      <p:sp>
        <p:nvSpPr>
          <p:cNvPr id="123" name="Правоъгълник 122">
            <a:extLst>
              <a:ext uri="{FF2B5EF4-FFF2-40B4-BE49-F238E27FC236}">
                <a16:creationId xmlns:a16="http://schemas.microsoft.com/office/drawing/2014/main" id="{A702C811-90DE-4D71-A574-232A53D2AE6A}"/>
              </a:ext>
            </a:extLst>
          </p:cNvPr>
          <p:cNvSpPr/>
          <p:nvPr/>
        </p:nvSpPr>
        <p:spPr>
          <a:xfrm>
            <a:off x="6082102" y="1818407"/>
            <a:ext cx="5608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</a:t>
            </a:r>
          </a:p>
        </p:txBody>
      </p:sp>
      <p:sp>
        <p:nvSpPr>
          <p:cNvPr id="124" name="Правоъгълник 123">
            <a:extLst>
              <a:ext uri="{FF2B5EF4-FFF2-40B4-BE49-F238E27FC236}">
                <a16:creationId xmlns:a16="http://schemas.microsoft.com/office/drawing/2014/main" id="{A724A6E0-A33B-4F41-BC1A-08E4FCA9BEAA}"/>
              </a:ext>
            </a:extLst>
          </p:cNvPr>
          <p:cNvSpPr/>
          <p:nvPr/>
        </p:nvSpPr>
        <p:spPr>
          <a:xfrm>
            <a:off x="7227111" y="1878881"/>
            <a:ext cx="6078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</a:t>
            </a:r>
          </a:p>
        </p:txBody>
      </p:sp>
      <p:sp>
        <p:nvSpPr>
          <p:cNvPr id="36" name="Овал 7">
            <a:extLst>
              <a:ext uri="{FF2B5EF4-FFF2-40B4-BE49-F238E27FC236}">
                <a16:creationId xmlns:a16="http://schemas.microsoft.com/office/drawing/2014/main" id="{4099D21F-0657-4D80-AC80-308117FCD8D9}"/>
              </a:ext>
            </a:extLst>
          </p:cNvPr>
          <p:cNvSpPr/>
          <p:nvPr/>
        </p:nvSpPr>
        <p:spPr>
          <a:xfrm>
            <a:off x="973643" y="1830555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74C07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7</a:t>
            </a:r>
          </a:p>
        </p:txBody>
      </p:sp>
      <p:sp>
        <p:nvSpPr>
          <p:cNvPr id="66" name="Овал 8">
            <a:extLst>
              <a:ext uri="{FF2B5EF4-FFF2-40B4-BE49-F238E27FC236}">
                <a16:creationId xmlns:a16="http://schemas.microsoft.com/office/drawing/2014/main" id="{1DC3DAE7-0689-45EB-8915-384D451FD1D6}"/>
              </a:ext>
            </a:extLst>
          </p:cNvPr>
          <p:cNvSpPr/>
          <p:nvPr/>
        </p:nvSpPr>
        <p:spPr>
          <a:xfrm>
            <a:off x="2203260" y="1844745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74C07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8</a:t>
            </a:r>
          </a:p>
        </p:txBody>
      </p:sp>
      <p:sp>
        <p:nvSpPr>
          <p:cNvPr id="70" name="Овал 9">
            <a:extLst>
              <a:ext uri="{FF2B5EF4-FFF2-40B4-BE49-F238E27FC236}">
                <a16:creationId xmlns:a16="http://schemas.microsoft.com/office/drawing/2014/main" id="{C026ED33-14F7-4E5D-991A-CC8809A4E8FA}"/>
              </a:ext>
            </a:extLst>
          </p:cNvPr>
          <p:cNvSpPr/>
          <p:nvPr/>
        </p:nvSpPr>
        <p:spPr>
          <a:xfrm>
            <a:off x="3428407" y="1844662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74C07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9</a:t>
            </a:r>
          </a:p>
        </p:txBody>
      </p:sp>
      <p:sp>
        <p:nvSpPr>
          <p:cNvPr id="74" name="Овал 10">
            <a:extLst>
              <a:ext uri="{FF2B5EF4-FFF2-40B4-BE49-F238E27FC236}">
                <a16:creationId xmlns:a16="http://schemas.microsoft.com/office/drawing/2014/main" id="{561C8CF4-DDAB-4C69-B7DF-AC901A4A0F30}"/>
              </a:ext>
            </a:extLst>
          </p:cNvPr>
          <p:cNvSpPr/>
          <p:nvPr/>
        </p:nvSpPr>
        <p:spPr>
          <a:xfrm>
            <a:off x="4654129" y="1785326"/>
            <a:ext cx="1064466" cy="10468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74C07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10</a:t>
            </a:r>
          </a:p>
        </p:txBody>
      </p:sp>
      <p:sp>
        <p:nvSpPr>
          <p:cNvPr id="82" name="Овал 11">
            <a:extLst>
              <a:ext uri="{FF2B5EF4-FFF2-40B4-BE49-F238E27FC236}">
                <a16:creationId xmlns:a16="http://schemas.microsoft.com/office/drawing/2014/main" id="{2FFDA46F-20BA-4D6F-AE66-BDC325A63544}"/>
              </a:ext>
            </a:extLst>
          </p:cNvPr>
          <p:cNvSpPr/>
          <p:nvPr/>
        </p:nvSpPr>
        <p:spPr>
          <a:xfrm>
            <a:off x="5835211" y="1816823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74C07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11</a:t>
            </a:r>
          </a:p>
        </p:txBody>
      </p:sp>
      <p:sp>
        <p:nvSpPr>
          <p:cNvPr id="87" name="Овал 12">
            <a:extLst>
              <a:ext uri="{FF2B5EF4-FFF2-40B4-BE49-F238E27FC236}">
                <a16:creationId xmlns:a16="http://schemas.microsoft.com/office/drawing/2014/main" id="{C6F615B4-8F52-4114-A5FF-1025B3E58E5B}"/>
              </a:ext>
            </a:extLst>
          </p:cNvPr>
          <p:cNvSpPr/>
          <p:nvPr/>
        </p:nvSpPr>
        <p:spPr>
          <a:xfrm>
            <a:off x="6982758" y="1834209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74C07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12</a:t>
            </a:r>
          </a:p>
        </p:txBody>
      </p:sp>
      <p:sp>
        <p:nvSpPr>
          <p:cNvPr id="125" name="Правоъгълник 124">
            <a:extLst>
              <a:ext uri="{FF2B5EF4-FFF2-40B4-BE49-F238E27FC236}">
                <a16:creationId xmlns:a16="http://schemas.microsoft.com/office/drawing/2014/main" id="{25942D07-1313-410F-9AA0-F99F24482AC6}"/>
              </a:ext>
            </a:extLst>
          </p:cNvPr>
          <p:cNvSpPr/>
          <p:nvPr/>
        </p:nvSpPr>
        <p:spPr>
          <a:xfrm>
            <a:off x="1135052" y="2927263"/>
            <a:ext cx="7767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</a:t>
            </a:r>
          </a:p>
        </p:txBody>
      </p:sp>
      <p:sp>
        <p:nvSpPr>
          <p:cNvPr id="126" name="Правоъгълник 125">
            <a:extLst>
              <a:ext uri="{FF2B5EF4-FFF2-40B4-BE49-F238E27FC236}">
                <a16:creationId xmlns:a16="http://schemas.microsoft.com/office/drawing/2014/main" id="{043F451D-D6C7-473C-A9B0-704A19D6FF79}"/>
              </a:ext>
            </a:extLst>
          </p:cNvPr>
          <p:cNvSpPr/>
          <p:nvPr/>
        </p:nvSpPr>
        <p:spPr>
          <a:xfrm>
            <a:off x="2435632" y="2948277"/>
            <a:ext cx="6164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</a:t>
            </a:r>
          </a:p>
        </p:txBody>
      </p:sp>
      <p:sp>
        <p:nvSpPr>
          <p:cNvPr id="127" name="Правоъгълник 126">
            <a:extLst>
              <a:ext uri="{FF2B5EF4-FFF2-40B4-BE49-F238E27FC236}">
                <a16:creationId xmlns:a16="http://schemas.microsoft.com/office/drawing/2014/main" id="{B97FAA09-CAF9-4F0F-9647-9683B98868E7}"/>
              </a:ext>
            </a:extLst>
          </p:cNvPr>
          <p:cNvSpPr/>
          <p:nvPr/>
        </p:nvSpPr>
        <p:spPr>
          <a:xfrm>
            <a:off x="3664372" y="2945789"/>
            <a:ext cx="6441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</a:p>
        </p:txBody>
      </p:sp>
      <p:sp>
        <p:nvSpPr>
          <p:cNvPr id="128" name="Правоъгълник 127">
            <a:extLst>
              <a:ext uri="{FF2B5EF4-FFF2-40B4-BE49-F238E27FC236}">
                <a16:creationId xmlns:a16="http://schemas.microsoft.com/office/drawing/2014/main" id="{98540528-174D-48FA-A6B5-64EE185D6BC8}"/>
              </a:ext>
            </a:extLst>
          </p:cNvPr>
          <p:cNvSpPr/>
          <p:nvPr/>
        </p:nvSpPr>
        <p:spPr>
          <a:xfrm>
            <a:off x="4868468" y="2948277"/>
            <a:ext cx="6142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</a:t>
            </a:r>
          </a:p>
        </p:txBody>
      </p:sp>
      <p:sp>
        <p:nvSpPr>
          <p:cNvPr id="129" name="Правоъгълник 128">
            <a:extLst>
              <a:ext uri="{FF2B5EF4-FFF2-40B4-BE49-F238E27FC236}">
                <a16:creationId xmlns:a16="http://schemas.microsoft.com/office/drawing/2014/main" id="{581DEA42-242C-4CA6-9EAD-665500F9936D}"/>
              </a:ext>
            </a:extLst>
          </p:cNvPr>
          <p:cNvSpPr/>
          <p:nvPr/>
        </p:nvSpPr>
        <p:spPr>
          <a:xfrm>
            <a:off x="6184149" y="2926217"/>
            <a:ext cx="4338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</a:p>
        </p:txBody>
      </p:sp>
      <p:sp>
        <p:nvSpPr>
          <p:cNvPr id="130" name="Правоъгълник 129">
            <a:extLst>
              <a:ext uri="{FF2B5EF4-FFF2-40B4-BE49-F238E27FC236}">
                <a16:creationId xmlns:a16="http://schemas.microsoft.com/office/drawing/2014/main" id="{58A42D82-207F-4884-B545-4FBBA4337D3E}"/>
              </a:ext>
            </a:extLst>
          </p:cNvPr>
          <p:cNvSpPr/>
          <p:nvPr/>
        </p:nvSpPr>
        <p:spPr>
          <a:xfrm>
            <a:off x="7188548" y="2988276"/>
            <a:ext cx="6248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</a:p>
        </p:txBody>
      </p:sp>
      <p:sp>
        <p:nvSpPr>
          <p:cNvPr id="63" name="Овал 13">
            <a:extLst>
              <a:ext uri="{FF2B5EF4-FFF2-40B4-BE49-F238E27FC236}">
                <a16:creationId xmlns:a16="http://schemas.microsoft.com/office/drawing/2014/main" id="{929D59BB-7E84-4FE2-97EB-D817865FA9D4}"/>
              </a:ext>
            </a:extLst>
          </p:cNvPr>
          <p:cNvSpPr/>
          <p:nvPr/>
        </p:nvSpPr>
        <p:spPr>
          <a:xfrm>
            <a:off x="958653" y="2900730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13</a:t>
            </a:r>
          </a:p>
        </p:txBody>
      </p:sp>
      <p:sp>
        <p:nvSpPr>
          <p:cNvPr id="67" name="Овал 14">
            <a:extLst>
              <a:ext uri="{FF2B5EF4-FFF2-40B4-BE49-F238E27FC236}">
                <a16:creationId xmlns:a16="http://schemas.microsoft.com/office/drawing/2014/main" id="{E5EF0CD1-66FD-494A-A2E1-A220AC46CD29}"/>
              </a:ext>
            </a:extLst>
          </p:cNvPr>
          <p:cNvSpPr/>
          <p:nvPr/>
        </p:nvSpPr>
        <p:spPr>
          <a:xfrm>
            <a:off x="2180443" y="2904679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14</a:t>
            </a:r>
          </a:p>
        </p:txBody>
      </p:sp>
      <p:sp>
        <p:nvSpPr>
          <p:cNvPr id="71" name="Овал 15">
            <a:extLst>
              <a:ext uri="{FF2B5EF4-FFF2-40B4-BE49-F238E27FC236}">
                <a16:creationId xmlns:a16="http://schemas.microsoft.com/office/drawing/2014/main" id="{53FB29D4-9D63-44FB-AD01-1433F09A7AE7}"/>
              </a:ext>
            </a:extLst>
          </p:cNvPr>
          <p:cNvSpPr/>
          <p:nvPr/>
        </p:nvSpPr>
        <p:spPr>
          <a:xfrm>
            <a:off x="3439243" y="2890007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15</a:t>
            </a:r>
          </a:p>
        </p:txBody>
      </p:sp>
      <p:sp>
        <p:nvSpPr>
          <p:cNvPr id="79" name="Овал 16">
            <a:extLst>
              <a:ext uri="{FF2B5EF4-FFF2-40B4-BE49-F238E27FC236}">
                <a16:creationId xmlns:a16="http://schemas.microsoft.com/office/drawing/2014/main" id="{40299855-6219-4AB7-9E6B-FFB55F92D4D9}"/>
              </a:ext>
            </a:extLst>
          </p:cNvPr>
          <p:cNvSpPr/>
          <p:nvPr/>
        </p:nvSpPr>
        <p:spPr>
          <a:xfrm>
            <a:off x="4656143" y="2867138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16</a:t>
            </a:r>
            <a:endParaRPr lang="ru-RU" b="1" dirty="0">
              <a:latin typeface="Calibri"/>
            </a:endParaRPr>
          </a:p>
        </p:txBody>
      </p:sp>
      <p:sp>
        <p:nvSpPr>
          <p:cNvPr id="83" name="Овал 17">
            <a:extLst>
              <a:ext uri="{FF2B5EF4-FFF2-40B4-BE49-F238E27FC236}">
                <a16:creationId xmlns:a16="http://schemas.microsoft.com/office/drawing/2014/main" id="{7CA5D79D-7C1F-4C9B-8D6F-58F4BB718668}"/>
              </a:ext>
            </a:extLst>
          </p:cNvPr>
          <p:cNvSpPr/>
          <p:nvPr/>
        </p:nvSpPr>
        <p:spPr>
          <a:xfrm>
            <a:off x="5879442" y="2880207"/>
            <a:ext cx="1018496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17</a:t>
            </a:r>
          </a:p>
        </p:txBody>
      </p:sp>
      <p:sp>
        <p:nvSpPr>
          <p:cNvPr id="88" name="Овал 18">
            <a:extLst>
              <a:ext uri="{FF2B5EF4-FFF2-40B4-BE49-F238E27FC236}">
                <a16:creationId xmlns:a16="http://schemas.microsoft.com/office/drawing/2014/main" id="{D51184B5-03E1-4D20-A2C5-9DE4397CA4D7}"/>
              </a:ext>
            </a:extLst>
          </p:cNvPr>
          <p:cNvSpPr/>
          <p:nvPr/>
        </p:nvSpPr>
        <p:spPr>
          <a:xfrm>
            <a:off x="6982845" y="2923075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18</a:t>
            </a:r>
          </a:p>
        </p:txBody>
      </p:sp>
      <p:sp>
        <p:nvSpPr>
          <p:cNvPr id="131" name="Правоъгълник 130">
            <a:extLst>
              <a:ext uri="{FF2B5EF4-FFF2-40B4-BE49-F238E27FC236}">
                <a16:creationId xmlns:a16="http://schemas.microsoft.com/office/drawing/2014/main" id="{FE5B9B74-37BA-400B-A889-321225675F99}"/>
              </a:ext>
            </a:extLst>
          </p:cNvPr>
          <p:cNvSpPr/>
          <p:nvPr/>
        </p:nvSpPr>
        <p:spPr>
          <a:xfrm>
            <a:off x="1262223" y="3975400"/>
            <a:ext cx="5223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</a:t>
            </a:r>
          </a:p>
        </p:txBody>
      </p:sp>
      <p:sp>
        <p:nvSpPr>
          <p:cNvPr id="132" name="Правоъгълник 131">
            <a:extLst>
              <a:ext uri="{FF2B5EF4-FFF2-40B4-BE49-F238E27FC236}">
                <a16:creationId xmlns:a16="http://schemas.microsoft.com/office/drawing/2014/main" id="{49693941-3D88-4EF8-9B6C-562B5D61D5AE}"/>
              </a:ext>
            </a:extLst>
          </p:cNvPr>
          <p:cNvSpPr/>
          <p:nvPr/>
        </p:nvSpPr>
        <p:spPr>
          <a:xfrm>
            <a:off x="2459180" y="4047116"/>
            <a:ext cx="5501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</a:p>
        </p:txBody>
      </p:sp>
      <p:sp>
        <p:nvSpPr>
          <p:cNvPr id="133" name="Правоъгълник 132">
            <a:extLst>
              <a:ext uri="{FF2B5EF4-FFF2-40B4-BE49-F238E27FC236}">
                <a16:creationId xmlns:a16="http://schemas.microsoft.com/office/drawing/2014/main" id="{84A47082-9756-4F6A-A417-E089D5EC890E}"/>
              </a:ext>
            </a:extLst>
          </p:cNvPr>
          <p:cNvSpPr/>
          <p:nvPr/>
        </p:nvSpPr>
        <p:spPr>
          <a:xfrm>
            <a:off x="3646048" y="3999147"/>
            <a:ext cx="667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</a:t>
            </a:r>
          </a:p>
        </p:txBody>
      </p:sp>
      <p:sp>
        <p:nvSpPr>
          <p:cNvPr id="134" name="Правоъгълник 133">
            <a:extLst>
              <a:ext uri="{FF2B5EF4-FFF2-40B4-BE49-F238E27FC236}">
                <a16:creationId xmlns:a16="http://schemas.microsoft.com/office/drawing/2014/main" id="{C8FEAB40-00FE-4BFB-B996-1F89E541F97F}"/>
              </a:ext>
            </a:extLst>
          </p:cNvPr>
          <p:cNvSpPr/>
          <p:nvPr/>
        </p:nvSpPr>
        <p:spPr>
          <a:xfrm>
            <a:off x="4884493" y="3964231"/>
            <a:ext cx="5437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</a:t>
            </a:r>
          </a:p>
        </p:txBody>
      </p:sp>
      <p:sp>
        <p:nvSpPr>
          <p:cNvPr id="135" name="Правоъгълник 134">
            <a:extLst>
              <a:ext uri="{FF2B5EF4-FFF2-40B4-BE49-F238E27FC236}">
                <a16:creationId xmlns:a16="http://schemas.microsoft.com/office/drawing/2014/main" id="{C8A0AB46-3CE0-4A3A-BE5C-3C25DAFF38FA}"/>
              </a:ext>
            </a:extLst>
          </p:cNvPr>
          <p:cNvSpPr/>
          <p:nvPr/>
        </p:nvSpPr>
        <p:spPr>
          <a:xfrm>
            <a:off x="6067683" y="3897044"/>
            <a:ext cx="6270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</a:t>
            </a:r>
          </a:p>
        </p:txBody>
      </p:sp>
      <p:sp>
        <p:nvSpPr>
          <p:cNvPr id="136" name="Правоъгълник 135">
            <a:extLst>
              <a:ext uri="{FF2B5EF4-FFF2-40B4-BE49-F238E27FC236}">
                <a16:creationId xmlns:a16="http://schemas.microsoft.com/office/drawing/2014/main" id="{93EF23FB-F75A-4F7D-ACD2-CFEE1EBD4DBB}"/>
              </a:ext>
            </a:extLst>
          </p:cNvPr>
          <p:cNvSpPr/>
          <p:nvPr/>
        </p:nvSpPr>
        <p:spPr>
          <a:xfrm>
            <a:off x="7240715" y="4053128"/>
            <a:ext cx="5693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</a:t>
            </a:r>
          </a:p>
        </p:txBody>
      </p:sp>
      <p:sp>
        <p:nvSpPr>
          <p:cNvPr id="137" name="Правоъгълник 136">
            <a:extLst>
              <a:ext uri="{FF2B5EF4-FFF2-40B4-BE49-F238E27FC236}">
                <a16:creationId xmlns:a16="http://schemas.microsoft.com/office/drawing/2014/main" id="{FBE859D9-E8E3-4C7A-88BA-9582C34B4E48}"/>
              </a:ext>
            </a:extLst>
          </p:cNvPr>
          <p:cNvSpPr/>
          <p:nvPr/>
        </p:nvSpPr>
        <p:spPr>
          <a:xfrm>
            <a:off x="1101011" y="5062156"/>
            <a:ext cx="7852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</a:t>
            </a:r>
          </a:p>
        </p:txBody>
      </p:sp>
      <p:sp>
        <p:nvSpPr>
          <p:cNvPr id="138" name="Правоъгълник 137">
            <a:extLst>
              <a:ext uri="{FF2B5EF4-FFF2-40B4-BE49-F238E27FC236}">
                <a16:creationId xmlns:a16="http://schemas.microsoft.com/office/drawing/2014/main" id="{E9686CC8-9CC4-4B89-BDA6-0FF52CC1CC35}"/>
              </a:ext>
            </a:extLst>
          </p:cNvPr>
          <p:cNvSpPr/>
          <p:nvPr/>
        </p:nvSpPr>
        <p:spPr>
          <a:xfrm>
            <a:off x="2299505" y="5020271"/>
            <a:ext cx="8002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</a:t>
            </a:r>
          </a:p>
        </p:txBody>
      </p:sp>
      <p:sp>
        <p:nvSpPr>
          <p:cNvPr id="139" name="Правоъгълник 138">
            <a:extLst>
              <a:ext uri="{FF2B5EF4-FFF2-40B4-BE49-F238E27FC236}">
                <a16:creationId xmlns:a16="http://schemas.microsoft.com/office/drawing/2014/main" id="{964ABCF1-8C9B-4738-8C95-C36F4135715C}"/>
              </a:ext>
            </a:extLst>
          </p:cNvPr>
          <p:cNvSpPr/>
          <p:nvPr/>
        </p:nvSpPr>
        <p:spPr>
          <a:xfrm>
            <a:off x="3649964" y="5062156"/>
            <a:ext cx="6099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Ъ</a:t>
            </a:r>
          </a:p>
        </p:txBody>
      </p:sp>
      <p:sp>
        <p:nvSpPr>
          <p:cNvPr id="140" name="Правоъгълник 139">
            <a:extLst>
              <a:ext uri="{FF2B5EF4-FFF2-40B4-BE49-F238E27FC236}">
                <a16:creationId xmlns:a16="http://schemas.microsoft.com/office/drawing/2014/main" id="{F71F9D12-B3A3-4F61-BF7E-CDEBC10FA482}"/>
              </a:ext>
            </a:extLst>
          </p:cNvPr>
          <p:cNvSpPr/>
          <p:nvPr/>
        </p:nvSpPr>
        <p:spPr>
          <a:xfrm>
            <a:off x="4916060" y="5043092"/>
            <a:ext cx="5522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Ь</a:t>
            </a:r>
          </a:p>
        </p:txBody>
      </p:sp>
      <p:sp>
        <p:nvSpPr>
          <p:cNvPr id="141" name="Правоъгълник 140">
            <a:extLst>
              <a:ext uri="{FF2B5EF4-FFF2-40B4-BE49-F238E27FC236}">
                <a16:creationId xmlns:a16="http://schemas.microsoft.com/office/drawing/2014/main" id="{A3613B6B-0FE8-46D3-8879-9E65ADF50A49}"/>
              </a:ext>
            </a:extLst>
          </p:cNvPr>
          <p:cNvSpPr/>
          <p:nvPr/>
        </p:nvSpPr>
        <p:spPr>
          <a:xfrm>
            <a:off x="5980043" y="5040896"/>
            <a:ext cx="793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Ю</a:t>
            </a:r>
          </a:p>
        </p:txBody>
      </p:sp>
      <p:sp>
        <p:nvSpPr>
          <p:cNvPr id="142" name="Правоъгълник 141">
            <a:extLst>
              <a:ext uri="{FF2B5EF4-FFF2-40B4-BE49-F238E27FC236}">
                <a16:creationId xmlns:a16="http://schemas.microsoft.com/office/drawing/2014/main" id="{DB821701-AA42-41C0-B2B5-CF1707089CEE}"/>
              </a:ext>
            </a:extLst>
          </p:cNvPr>
          <p:cNvSpPr/>
          <p:nvPr/>
        </p:nvSpPr>
        <p:spPr>
          <a:xfrm>
            <a:off x="7246466" y="5098384"/>
            <a:ext cx="5693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</a:t>
            </a:r>
          </a:p>
        </p:txBody>
      </p:sp>
      <p:sp>
        <p:nvSpPr>
          <p:cNvPr id="64" name="Овал 19">
            <a:extLst>
              <a:ext uri="{FF2B5EF4-FFF2-40B4-BE49-F238E27FC236}">
                <a16:creationId xmlns:a16="http://schemas.microsoft.com/office/drawing/2014/main" id="{D17131A8-6208-453C-BF97-2BB0E2082381}"/>
              </a:ext>
            </a:extLst>
          </p:cNvPr>
          <p:cNvSpPr/>
          <p:nvPr/>
        </p:nvSpPr>
        <p:spPr>
          <a:xfrm>
            <a:off x="940412" y="3972714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19</a:t>
            </a:r>
          </a:p>
        </p:txBody>
      </p:sp>
      <p:sp>
        <p:nvSpPr>
          <p:cNvPr id="68" name="Овал 20">
            <a:extLst>
              <a:ext uri="{FF2B5EF4-FFF2-40B4-BE49-F238E27FC236}">
                <a16:creationId xmlns:a16="http://schemas.microsoft.com/office/drawing/2014/main" id="{5810BA07-5B1C-48A2-A6A7-E7BD398C4F41}"/>
              </a:ext>
            </a:extLst>
          </p:cNvPr>
          <p:cNvSpPr/>
          <p:nvPr/>
        </p:nvSpPr>
        <p:spPr>
          <a:xfrm>
            <a:off x="2179349" y="3970629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20</a:t>
            </a:r>
          </a:p>
        </p:txBody>
      </p:sp>
      <p:sp>
        <p:nvSpPr>
          <p:cNvPr id="72" name="Овал 21">
            <a:extLst>
              <a:ext uri="{FF2B5EF4-FFF2-40B4-BE49-F238E27FC236}">
                <a16:creationId xmlns:a16="http://schemas.microsoft.com/office/drawing/2014/main" id="{D56E0B66-B30C-45EE-8379-43AA1F9E5300}"/>
              </a:ext>
            </a:extLst>
          </p:cNvPr>
          <p:cNvSpPr/>
          <p:nvPr/>
        </p:nvSpPr>
        <p:spPr>
          <a:xfrm>
            <a:off x="3425614" y="3972714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21</a:t>
            </a:r>
          </a:p>
        </p:txBody>
      </p:sp>
      <p:sp>
        <p:nvSpPr>
          <p:cNvPr id="80" name="Овал 22">
            <a:extLst>
              <a:ext uri="{FF2B5EF4-FFF2-40B4-BE49-F238E27FC236}">
                <a16:creationId xmlns:a16="http://schemas.microsoft.com/office/drawing/2014/main" id="{414B78AA-3B2D-4571-BC4D-375384C2A2CC}"/>
              </a:ext>
            </a:extLst>
          </p:cNvPr>
          <p:cNvSpPr/>
          <p:nvPr/>
        </p:nvSpPr>
        <p:spPr>
          <a:xfrm>
            <a:off x="4635807" y="3938747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22</a:t>
            </a:r>
          </a:p>
        </p:txBody>
      </p:sp>
      <p:sp>
        <p:nvSpPr>
          <p:cNvPr id="84" name="Овал 23">
            <a:extLst>
              <a:ext uri="{FF2B5EF4-FFF2-40B4-BE49-F238E27FC236}">
                <a16:creationId xmlns:a16="http://schemas.microsoft.com/office/drawing/2014/main" id="{EA0E88C7-B317-4EA3-8155-3BA90ADCE5F1}"/>
              </a:ext>
            </a:extLst>
          </p:cNvPr>
          <p:cNvSpPr/>
          <p:nvPr/>
        </p:nvSpPr>
        <p:spPr>
          <a:xfrm>
            <a:off x="5861653" y="3944931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23</a:t>
            </a:r>
          </a:p>
        </p:txBody>
      </p:sp>
      <p:sp>
        <p:nvSpPr>
          <p:cNvPr id="89" name="Овал 24">
            <a:extLst>
              <a:ext uri="{FF2B5EF4-FFF2-40B4-BE49-F238E27FC236}">
                <a16:creationId xmlns:a16="http://schemas.microsoft.com/office/drawing/2014/main" id="{47961F0E-7727-4564-BDE7-AEF84BB45099}"/>
              </a:ext>
            </a:extLst>
          </p:cNvPr>
          <p:cNvSpPr/>
          <p:nvPr/>
        </p:nvSpPr>
        <p:spPr>
          <a:xfrm>
            <a:off x="7013319" y="3989660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24</a:t>
            </a:r>
          </a:p>
        </p:txBody>
      </p:sp>
      <p:sp>
        <p:nvSpPr>
          <p:cNvPr id="65" name="Овал 25">
            <a:extLst>
              <a:ext uri="{FF2B5EF4-FFF2-40B4-BE49-F238E27FC236}">
                <a16:creationId xmlns:a16="http://schemas.microsoft.com/office/drawing/2014/main" id="{A4F4A968-C119-4A62-BA9B-1CFB735D8144}"/>
              </a:ext>
            </a:extLst>
          </p:cNvPr>
          <p:cNvSpPr/>
          <p:nvPr/>
        </p:nvSpPr>
        <p:spPr>
          <a:xfrm>
            <a:off x="942631" y="5010077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030A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25</a:t>
            </a:r>
          </a:p>
        </p:txBody>
      </p:sp>
      <p:sp>
        <p:nvSpPr>
          <p:cNvPr id="90" name="Овал 30">
            <a:extLst>
              <a:ext uri="{FF2B5EF4-FFF2-40B4-BE49-F238E27FC236}">
                <a16:creationId xmlns:a16="http://schemas.microsoft.com/office/drawing/2014/main" id="{E0C0F2F5-A161-4663-85C2-D9193F423E16}"/>
              </a:ext>
            </a:extLst>
          </p:cNvPr>
          <p:cNvSpPr/>
          <p:nvPr/>
        </p:nvSpPr>
        <p:spPr>
          <a:xfrm>
            <a:off x="6970505" y="5030563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030A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30</a:t>
            </a:r>
          </a:p>
        </p:txBody>
      </p:sp>
      <p:sp>
        <p:nvSpPr>
          <p:cNvPr id="85" name="Овал 29">
            <a:extLst>
              <a:ext uri="{FF2B5EF4-FFF2-40B4-BE49-F238E27FC236}">
                <a16:creationId xmlns:a16="http://schemas.microsoft.com/office/drawing/2014/main" id="{BDF67C00-8507-481E-BF70-78E082D4AE77}"/>
              </a:ext>
            </a:extLst>
          </p:cNvPr>
          <p:cNvSpPr/>
          <p:nvPr/>
        </p:nvSpPr>
        <p:spPr>
          <a:xfrm>
            <a:off x="5844999" y="4998463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030A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29</a:t>
            </a:r>
          </a:p>
        </p:txBody>
      </p:sp>
      <p:sp>
        <p:nvSpPr>
          <p:cNvPr id="77" name="Овал 28">
            <a:extLst>
              <a:ext uri="{FF2B5EF4-FFF2-40B4-BE49-F238E27FC236}">
                <a16:creationId xmlns:a16="http://schemas.microsoft.com/office/drawing/2014/main" id="{EBDBAF52-5726-4505-8961-757525165D3F}"/>
              </a:ext>
            </a:extLst>
          </p:cNvPr>
          <p:cNvSpPr/>
          <p:nvPr/>
        </p:nvSpPr>
        <p:spPr>
          <a:xfrm>
            <a:off x="4653327" y="4989741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030A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28</a:t>
            </a:r>
          </a:p>
        </p:txBody>
      </p:sp>
      <p:sp>
        <p:nvSpPr>
          <p:cNvPr id="73" name="Овал 27">
            <a:extLst>
              <a:ext uri="{FF2B5EF4-FFF2-40B4-BE49-F238E27FC236}">
                <a16:creationId xmlns:a16="http://schemas.microsoft.com/office/drawing/2014/main" id="{B15CD5AA-8C24-4225-8FD8-EC25E56A521F}"/>
              </a:ext>
            </a:extLst>
          </p:cNvPr>
          <p:cNvSpPr/>
          <p:nvPr/>
        </p:nvSpPr>
        <p:spPr>
          <a:xfrm>
            <a:off x="3410440" y="5022161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030A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27</a:t>
            </a:r>
          </a:p>
        </p:txBody>
      </p:sp>
      <p:sp>
        <p:nvSpPr>
          <p:cNvPr id="69" name="Овал 26">
            <a:extLst>
              <a:ext uri="{FF2B5EF4-FFF2-40B4-BE49-F238E27FC236}">
                <a16:creationId xmlns:a16="http://schemas.microsoft.com/office/drawing/2014/main" id="{B31280FE-86BC-4F57-817E-955E75296313}"/>
              </a:ext>
            </a:extLst>
          </p:cNvPr>
          <p:cNvSpPr/>
          <p:nvPr/>
        </p:nvSpPr>
        <p:spPr>
          <a:xfrm>
            <a:off x="2179349" y="5030563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030A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alibri"/>
              </a:rPr>
              <a:t>26</a:t>
            </a:r>
            <a:endParaRPr lang="ru-RU" b="1" dirty="0">
              <a:latin typeface="Calibri"/>
            </a:endParaRPr>
          </a:p>
        </p:txBody>
      </p:sp>
      <p:sp>
        <p:nvSpPr>
          <p:cNvPr id="143" name="Правоъгълник 142">
            <a:extLst>
              <a:ext uri="{FF2B5EF4-FFF2-40B4-BE49-F238E27FC236}">
                <a16:creationId xmlns:a16="http://schemas.microsoft.com/office/drawing/2014/main" id="{D4DBCD84-7E29-4793-B45C-240F7CA609C0}"/>
              </a:ext>
            </a:extLst>
          </p:cNvPr>
          <p:cNvSpPr/>
          <p:nvPr/>
        </p:nvSpPr>
        <p:spPr>
          <a:xfrm>
            <a:off x="9227518" y="879688"/>
            <a:ext cx="2984407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Открий </a:t>
            </a:r>
          </a:p>
          <a:p>
            <a:pPr algn="ctr"/>
            <a:r>
              <a:rPr lang="bg-BG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мястото</a:t>
            </a:r>
          </a:p>
          <a:p>
            <a:pPr algn="ctr"/>
            <a:r>
              <a:rPr lang="bg-BG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 буквата </a:t>
            </a:r>
          </a:p>
          <a:p>
            <a:pPr algn="ctr"/>
            <a:r>
              <a:rPr lang="bg-BG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„А“</a:t>
            </a:r>
            <a:endParaRPr lang="bg-BG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4" name="Правоъгълник 143">
            <a:extLst>
              <a:ext uri="{FF2B5EF4-FFF2-40B4-BE49-F238E27FC236}">
                <a16:creationId xmlns:a16="http://schemas.microsoft.com/office/drawing/2014/main" id="{47610B95-DB30-4E14-BFDD-560D4CB49CBD}"/>
              </a:ext>
            </a:extLst>
          </p:cNvPr>
          <p:cNvSpPr/>
          <p:nvPr/>
        </p:nvSpPr>
        <p:spPr>
          <a:xfrm>
            <a:off x="9333441" y="948459"/>
            <a:ext cx="2727926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Открий </a:t>
            </a:r>
          </a:p>
          <a:p>
            <a:pPr algn="ctr"/>
            <a:r>
              <a:rPr lang="bg-BG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мястото </a:t>
            </a:r>
          </a:p>
          <a:p>
            <a:pPr algn="ctr"/>
            <a:r>
              <a:rPr lang="bg-BG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буквата</a:t>
            </a:r>
          </a:p>
          <a:p>
            <a:pPr algn="ctr"/>
            <a:r>
              <a:rPr lang="bg-BG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„Т“</a:t>
            </a:r>
          </a:p>
        </p:txBody>
      </p:sp>
      <p:sp>
        <p:nvSpPr>
          <p:cNvPr id="146" name="Текстово поле 145">
            <a:extLst>
              <a:ext uri="{FF2B5EF4-FFF2-40B4-BE49-F238E27FC236}">
                <a16:creationId xmlns:a16="http://schemas.microsoft.com/office/drawing/2014/main" id="{B3DE98EF-C03A-48A2-B8D2-709363E84F7C}"/>
              </a:ext>
            </a:extLst>
          </p:cNvPr>
          <p:cNvSpPr txBox="1"/>
          <p:nvPr/>
        </p:nvSpPr>
        <p:spPr>
          <a:xfrm>
            <a:off x="9015695" y="953286"/>
            <a:ext cx="337840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Открий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мястото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на буквата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„С“</a:t>
            </a:r>
            <a:endParaRPr lang="bg-BG" dirty="0"/>
          </a:p>
        </p:txBody>
      </p:sp>
      <p:sp>
        <p:nvSpPr>
          <p:cNvPr id="156" name="Текстово поле 155">
            <a:extLst>
              <a:ext uri="{FF2B5EF4-FFF2-40B4-BE49-F238E27FC236}">
                <a16:creationId xmlns:a16="http://schemas.microsoft.com/office/drawing/2014/main" id="{408845ED-C91D-4D3C-9396-E0F0F6E878BF}"/>
              </a:ext>
            </a:extLst>
          </p:cNvPr>
          <p:cNvSpPr txBox="1"/>
          <p:nvPr/>
        </p:nvSpPr>
        <p:spPr>
          <a:xfrm>
            <a:off x="9021936" y="901529"/>
            <a:ext cx="325213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Открий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мястото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на буквата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„В“</a:t>
            </a:r>
            <a:endParaRPr lang="bg-BG" dirty="0"/>
          </a:p>
        </p:txBody>
      </p:sp>
      <p:sp>
        <p:nvSpPr>
          <p:cNvPr id="158" name="Текстово поле 157">
            <a:extLst>
              <a:ext uri="{FF2B5EF4-FFF2-40B4-BE49-F238E27FC236}">
                <a16:creationId xmlns:a16="http://schemas.microsoft.com/office/drawing/2014/main" id="{B2991CC5-A86D-4BE2-BE06-B21A119A387C}"/>
              </a:ext>
            </a:extLst>
          </p:cNvPr>
          <p:cNvSpPr txBox="1"/>
          <p:nvPr/>
        </p:nvSpPr>
        <p:spPr>
          <a:xfrm>
            <a:off x="9033986" y="934141"/>
            <a:ext cx="326674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Открий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мястото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на буквата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„Е“</a:t>
            </a:r>
            <a:endParaRPr lang="bg-BG" dirty="0"/>
          </a:p>
        </p:txBody>
      </p:sp>
      <p:sp>
        <p:nvSpPr>
          <p:cNvPr id="160" name="Текстово поле 159">
            <a:extLst>
              <a:ext uri="{FF2B5EF4-FFF2-40B4-BE49-F238E27FC236}">
                <a16:creationId xmlns:a16="http://schemas.microsoft.com/office/drawing/2014/main" id="{339B70BC-99B6-468A-BFDD-AE6AE4B1A44E}"/>
              </a:ext>
            </a:extLst>
          </p:cNvPr>
          <p:cNvSpPr txBox="1"/>
          <p:nvPr/>
        </p:nvSpPr>
        <p:spPr>
          <a:xfrm>
            <a:off x="9069415" y="984524"/>
            <a:ext cx="309882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Открий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мястото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на буквата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„Й“</a:t>
            </a:r>
            <a:endParaRPr lang="bg-BG" dirty="0"/>
          </a:p>
        </p:txBody>
      </p:sp>
      <p:sp>
        <p:nvSpPr>
          <p:cNvPr id="162" name="Текстово поле 161">
            <a:extLst>
              <a:ext uri="{FF2B5EF4-FFF2-40B4-BE49-F238E27FC236}">
                <a16:creationId xmlns:a16="http://schemas.microsoft.com/office/drawing/2014/main" id="{186F94E5-E125-4E26-9693-1C5C22C7C14A}"/>
              </a:ext>
            </a:extLst>
          </p:cNvPr>
          <p:cNvSpPr txBox="1"/>
          <p:nvPr/>
        </p:nvSpPr>
        <p:spPr>
          <a:xfrm>
            <a:off x="8985134" y="997403"/>
            <a:ext cx="346917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Открий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мястото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на буквата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„М“</a:t>
            </a:r>
            <a:endParaRPr lang="bg-BG" dirty="0"/>
          </a:p>
        </p:txBody>
      </p:sp>
      <p:sp>
        <p:nvSpPr>
          <p:cNvPr id="164" name="Текстово поле 163">
            <a:extLst>
              <a:ext uri="{FF2B5EF4-FFF2-40B4-BE49-F238E27FC236}">
                <a16:creationId xmlns:a16="http://schemas.microsoft.com/office/drawing/2014/main" id="{297BA2A2-DE1E-414E-B483-7C1AA380A125}"/>
              </a:ext>
            </a:extLst>
          </p:cNvPr>
          <p:cNvSpPr txBox="1"/>
          <p:nvPr/>
        </p:nvSpPr>
        <p:spPr>
          <a:xfrm>
            <a:off x="9121833" y="997402"/>
            <a:ext cx="293953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Открий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мястото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на буквата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„Ю“</a:t>
            </a:r>
            <a:endParaRPr lang="bg-BG" dirty="0"/>
          </a:p>
        </p:txBody>
      </p:sp>
      <p:sp>
        <p:nvSpPr>
          <p:cNvPr id="107" name="Овал 8">
            <a:hlinkClick r:id="rId6" action="ppaction://hlinksldjump"/>
            <a:extLst>
              <a:ext uri="{FF2B5EF4-FFF2-40B4-BE49-F238E27FC236}">
                <a16:creationId xmlns:a16="http://schemas.microsoft.com/office/drawing/2014/main" id="{5E3D2D71-B384-4DC5-B159-4054873F834F}"/>
              </a:ext>
            </a:extLst>
          </p:cNvPr>
          <p:cNvSpPr/>
          <p:nvPr/>
        </p:nvSpPr>
        <p:spPr>
          <a:xfrm>
            <a:off x="9693011" y="4323501"/>
            <a:ext cx="2306758" cy="99374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dirty="0">
                <a:latin typeface="Calibri"/>
              </a:rPr>
              <a:t>СЛЕДВАЩ</a:t>
            </a:r>
          </a:p>
        </p:txBody>
      </p:sp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03CED0BD-1C1E-42DB-8F52-FD430D3280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0448" y="5860597"/>
            <a:ext cx="926672" cy="926672"/>
          </a:xfrm>
          <a:prstGeom prst="rect">
            <a:avLst/>
          </a:prstGeom>
        </p:spPr>
      </p:pic>
      <p:sp>
        <p:nvSpPr>
          <p:cNvPr id="108" name="Правоъгълник 107">
            <a:extLst>
              <a:ext uri="{FF2B5EF4-FFF2-40B4-BE49-F238E27FC236}">
                <a16:creationId xmlns:a16="http://schemas.microsoft.com/office/drawing/2014/main" id="{83683E5F-9CEE-4A0D-975E-7ED808AEBFF5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666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249"/>
    </mc:Choice>
    <mc:Fallback xmlns="">
      <p:transition spd="slow" advTm="72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  <p:bldLst>
      <p:bldP spid="110" grpId="0" animBg="1"/>
      <p:bldP spid="105" grpId="0" animBg="1"/>
      <p:bldP spid="106" grpId="0" animBg="1"/>
      <p:bldP spid="109" grpId="0" animBg="1"/>
      <p:bldP spid="111" grpId="0" animBg="1"/>
      <p:bldP spid="112" grpId="0" animBg="1"/>
      <p:bldP spid="36" grpId="0" animBg="1"/>
      <p:bldP spid="66" grpId="0" animBg="1"/>
      <p:bldP spid="70" grpId="0" animBg="1"/>
      <p:bldP spid="74" grpId="0" animBg="1"/>
      <p:bldP spid="82" grpId="0" animBg="1"/>
      <p:bldP spid="87" grpId="0" animBg="1"/>
      <p:bldP spid="63" grpId="0" animBg="1"/>
      <p:bldP spid="67" grpId="0" animBg="1"/>
      <p:bldP spid="71" grpId="0" animBg="1"/>
      <p:bldP spid="79" grpId="0" animBg="1"/>
      <p:bldP spid="83" grpId="0" animBg="1"/>
      <p:bldP spid="88" grpId="0" animBg="1"/>
      <p:bldP spid="64" grpId="0" animBg="1"/>
      <p:bldP spid="68" grpId="0" animBg="1"/>
      <p:bldP spid="72" grpId="0" animBg="1"/>
      <p:bldP spid="80" grpId="0" animBg="1"/>
      <p:bldP spid="84" grpId="0" animBg="1"/>
      <p:bldP spid="89" grpId="0" animBg="1"/>
      <p:bldP spid="65" grpId="0" animBg="1"/>
      <p:bldP spid="90" grpId="0" animBg="1"/>
      <p:bldP spid="85" grpId="0" animBg="1"/>
      <p:bldP spid="77" grpId="0" animBg="1"/>
      <p:bldP spid="73" grpId="0" animBg="1"/>
      <p:bldP spid="69" grpId="0" animBg="1"/>
      <p:bldP spid="143" grpId="0"/>
      <p:bldP spid="143" grpId="1"/>
      <p:bldP spid="144" grpId="0"/>
      <p:bldP spid="144" grpId="1"/>
      <p:bldP spid="146" grpId="0"/>
      <p:bldP spid="146" grpId="1"/>
      <p:bldP spid="156" grpId="0"/>
      <p:bldP spid="156" grpId="1"/>
      <p:bldP spid="158" grpId="0"/>
      <p:bldP spid="158" grpId="1"/>
      <p:bldP spid="160" grpId="0"/>
      <p:bldP spid="160" grpId="1"/>
      <p:bldP spid="162" grpId="0"/>
      <p:bldP spid="162" grpId="1"/>
      <p:bldP spid="164" grpId="0"/>
      <p:bldP spid="164" grpId="1"/>
    </p:bldLst>
  </p:timing>
  <p:extLst>
    <p:ext uri="{E180D4A7-C9FB-4DFB-919C-405C955672EB}">
      <p14:showEvtLst xmlns:p14="http://schemas.microsoft.com/office/powerpoint/2010/main">
        <p14:triggerEvt type="onClick" time="7413" objId="110"/>
        <p14:triggerEvt type="onClick" time="15830" objId="111"/>
        <p14:triggerEvt type="onClick" time="25078" objId="106"/>
        <p14:triggerEvt type="onClick" time="32477" objId="74"/>
        <p14:triggerEvt type="onClick" time="38485" objId="63"/>
        <p14:triggerEvt type="onClick" time="51734" objId="88"/>
        <p14:triggerEvt type="onClick" time="60445" objId="64"/>
        <p14:triggerEvt type="onClick" time="70549" objId="8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0AEF53BA-220D-41B0-A15B-4FA1254C9D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88" t="10641" r="10496" b="32891"/>
          <a:stretch/>
        </p:blipFill>
        <p:spPr>
          <a:xfrm>
            <a:off x="-49659" y="-69246"/>
            <a:ext cx="9352336" cy="6927245"/>
          </a:xfrm>
          <a:prstGeom prst="rect">
            <a:avLst/>
          </a:prstGeom>
        </p:spPr>
      </p:pic>
      <p:sp>
        <p:nvSpPr>
          <p:cNvPr id="29" name="Овал 8">
            <a:hlinkClick r:id="rId6" action="ppaction://hlinksldjump"/>
            <a:extLst>
              <a:ext uri="{FF2B5EF4-FFF2-40B4-BE49-F238E27FC236}">
                <a16:creationId xmlns:a16="http://schemas.microsoft.com/office/drawing/2014/main" id="{A018B41F-FE46-4C7F-ACE2-A59133F18428}"/>
              </a:ext>
            </a:extLst>
          </p:cNvPr>
          <p:cNvSpPr/>
          <p:nvPr/>
        </p:nvSpPr>
        <p:spPr>
          <a:xfrm>
            <a:off x="9760224" y="5435556"/>
            <a:ext cx="1837610" cy="99374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dirty="0">
                <a:latin typeface="Calibri"/>
              </a:rPr>
              <a:t>ИЗХОД</a:t>
            </a:r>
          </a:p>
        </p:txBody>
      </p:sp>
      <p:sp>
        <p:nvSpPr>
          <p:cNvPr id="59" name="Овал 21">
            <a:extLst>
              <a:ext uri="{FF2B5EF4-FFF2-40B4-BE49-F238E27FC236}">
                <a16:creationId xmlns:a16="http://schemas.microsoft.com/office/drawing/2014/main" id="{5C057151-807B-40C7-8624-B1D7BCE60611}"/>
              </a:ext>
            </a:extLst>
          </p:cNvPr>
          <p:cNvSpPr/>
          <p:nvPr/>
        </p:nvSpPr>
        <p:spPr>
          <a:xfrm>
            <a:off x="7060036" y="1989255"/>
            <a:ext cx="1344431" cy="125893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1" name="Овал 21">
            <a:extLst>
              <a:ext uri="{FF2B5EF4-FFF2-40B4-BE49-F238E27FC236}">
                <a16:creationId xmlns:a16="http://schemas.microsoft.com/office/drawing/2014/main" id="{44ADC8E0-F0DD-4214-9032-2378568F504E}"/>
              </a:ext>
            </a:extLst>
          </p:cNvPr>
          <p:cNvSpPr/>
          <p:nvPr/>
        </p:nvSpPr>
        <p:spPr>
          <a:xfrm>
            <a:off x="860510" y="1994213"/>
            <a:ext cx="1344433" cy="125894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Овал 21">
            <a:extLst>
              <a:ext uri="{FF2B5EF4-FFF2-40B4-BE49-F238E27FC236}">
                <a16:creationId xmlns:a16="http://schemas.microsoft.com/office/drawing/2014/main" id="{7061A82A-AB34-4D45-8299-0DD5D5BE3B13}"/>
              </a:ext>
            </a:extLst>
          </p:cNvPr>
          <p:cNvSpPr/>
          <p:nvPr/>
        </p:nvSpPr>
        <p:spPr>
          <a:xfrm>
            <a:off x="2439743" y="2016685"/>
            <a:ext cx="1344432" cy="125894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3" name="Овал 21">
            <a:extLst>
              <a:ext uri="{FF2B5EF4-FFF2-40B4-BE49-F238E27FC236}">
                <a16:creationId xmlns:a16="http://schemas.microsoft.com/office/drawing/2014/main" id="{CCB00ECB-C2DF-45E2-B9AE-5CFC57F7064E}"/>
              </a:ext>
            </a:extLst>
          </p:cNvPr>
          <p:cNvSpPr/>
          <p:nvPr/>
        </p:nvSpPr>
        <p:spPr>
          <a:xfrm>
            <a:off x="4009722" y="1994215"/>
            <a:ext cx="1344432" cy="125893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4" name="Овал 21">
            <a:extLst>
              <a:ext uri="{FF2B5EF4-FFF2-40B4-BE49-F238E27FC236}">
                <a16:creationId xmlns:a16="http://schemas.microsoft.com/office/drawing/2014/main" id="{65D7D07A-C55D-476A-8C6B-1BE7F36098D5}"/>
              </a:ext>
            </a:extLst>
          </p:cNvPr>
          <p:cNvSpPr/>
          <p:nvPr/>
        </p:nvSpPr>
        <p:spPr>
          <a:xfrm>
            <a:off x="5548958" y="2016686"/>
            <a:ext cx="1344432" cy="125893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5" name="Овал 21">
            <a:extLst>
              <a:ext uri="{FF2B5EF4-FFF2-40B4-BE49-F238E27FC236}">
                <a16:creationId xmlns:a16="http://schemas.microsoft.com/office/drawing/2014/main" id="{455552CB-8312-4BE4-AA69-8131AC33A588}"/>
              </a:ext>
            </a:extLst>
          </p:cNvPr>
          <p:cNvSpPr/>
          <p:nvPr/>
        </p:nvSpPr>
        <p:spPr>
          <a:xfrm>
            <a:off x="7060036" y="3785813"/>
            <a:ext cx="1344431" cy="125893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6" name="Овал 21">
            <a:extLst>
              <a:ext uri="{FF2B5EF4-FFF2-40B4-BE49-F238E27FC236}">
                <a16:creationId xmlns:a16="http://schemas.microsoft.com/office/drawing/2014/main" id="{326211B1-BC3B-4DA0-8480-044CD2CD1590}"/>
              </a:ext>
            </a:extLst>
          </p:cNvPr>
          <p:cNvSpPr/>
          <p:nvPr/>
        </p:nvSpPr>
        <p:spPr>
          <a:xfrm>
            <a:off x="860510" y="3790771"/>
            <a:ext cx="1344433" cy="125894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7" name="Овал 21">
            <a:extLst>
              <a:ext uri="{FF2B5EF4-FFF2-40B4-BE49-F238E27FC236}">
                <a16:creationId xmlns:a16="http://schemas.microsoft.com/office/drawing/2014/main" id="{D011C116-7267-41FA-AA1D-236CFA70B727}"/>
              </a:ext>
            </a:extLst>
          </p:cNvPr>
          <p:cNvSpPr/>
          <p:nvPr/>
        </p:nvSpPr>
        <p:spPr>
          <a:xfrm>
            <a:off x="2439743" y="3813243"/>
            <a:ext cx="1344432" cy="125894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Овал 21">
            <a:extLst>
              <a:ext uri="{FF2B5EF4-FFF2-40B4-BE49-F238E27FC236}">
                <a16:creationId xmlns:a16="http://schemas.microsoft.com/office/drawing/2014/main" id="{C993AC48-4D42-459A-8782-7BA6FB355DE4}"/>
              </a:ext>
            </a:extLst>
          </p:cNvPr>
          <p:cNvSpPr/>
          <p:nvPr/>
        </p:nvSpPr>
        <p:spPr>
          <a:xfrm>
            <a:off x="4009722" y="3790773"/>
            <a:ext cx="1344432" cy="125893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3" name="Овал 21">
            <a:extLst>
              <a:ext uri="{FF2B5EF4-FFF2-40B4-BE49-F238E27FC236}">
                <a16:creationId xmlns:a16="http://schemas.microsoft.com/office/drawing/2014/main" id="{FF0FC71C-A0FD-44BB-9218-144EE3FC7E7E}"/>
              </a:ext>
            </a:extLst>
          </p:cNvPr>
          <p:cNvSpPr/>
          <p:nvPr/>
        </p:nvSpPr>
        <p:spPr>
          <a:xfrm>
            <a:off x="5548958" y="3813244"/>
            <a:ext cx="1344432" cy="125893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254000">
            <a:bevelT w="203200" h="203200" prst="slope"/>
            <a:bevelB w="203200" h="203200" prst="slope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2" name="Правоъгълник 151">
            <a:extLst>
              <a:ext uri="{FF2B5EF4-FFF2-40B4-BE49-F238E27FC236}">
                <a16:creationId xmlns:a16="http://schemas.microsoft.com/office/drawing/2014/main" id="{F7036B00-B557-4E56-AC98-7C6FEBFE91E6}"/>
              </a:ext>
            </a:extLst>
          </p:cNvPr>
          <p:cNvSpPr/>
          <p:nvPr/>
        </p:nvSpPr>
        <p:spPr>
          <a:xfrm>
            <a:off x="7622902" y="3813243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bg-BG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4" name="Текстово поле 153">
            <a:extLst>
              <a:ext uri="{FF2B5EF4-FFF2-40B4-BE49-F238E27FC236}">
                <a16:creationId xmlns:a16="http://schemas.microsoft.com/office/drawing/2014/main" id="{826DD3F2-391A-4DCD-8382-C0BE8A705F52}"/>
              </a:ext>
            </a:extLst>
          </p:cNvPr>
          <p:cNvSpPr txBox="1"/>
          <p:nvPr/>
        </p:nvSpPr>
        <p:spPr>
          <a:xfrm>
            <a:off x="1273171" y="-113831"/>
            <a:ext cx="60930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5400" b="0" i="0" u="none" strike="noStrike" kern="1200" cap="none" spc="0" normalizeH="0" baseline="0" noProof="0" dirty="0">
                <a:ln w="0"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Открий мястото на цифра 6</a:t>
            </a:r>
          </a:p>
        </p:txBody>
      </p:sp>
      <p:sp>
        <p:nvSpPr>
          <p:cNvPr id="155" name="Текстово поле 154">
            <a:extLst>
              <a:ext uri="{FF2B5EF4-FFF2-40B4-BE49-F238E27FC236}">
                <a16:creationId xmlns:a16="http://schemas.microsoft.com/office/drawing/2014/main" id="{066A1176-A348-45A9-8601-5920D35F0A11}"/>
              </a:ext>
            </a:extLst>
          </p:cNvPr>
          <p:cNvSpPr txBox="1"/>
          <p:nvPr/>
        </p:nvSpPr>
        <p:spPr>
          <a:xfrm>
            <a:off x="1273171" y="-130483"/>
            <a:ext cx="60930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5400" b="0" i="0" u="none" strike="noStrike" kern="1200" cap="none" spc="0" normalizeH="0" baseline="0" noProof="0" dirty="0">
                <a:ln w="0"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Открий мястото на цифра 9</a:t>
            </a:r>
          </a:p>
        </p:txBody>
      </p:sp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052D8F74-0914-43E3-A6EA-19DCF9A773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54" y="2221154"/>
            <a:ext cx="786810" cy="786810"/>
          </a:xfrm>
          <a:prstGeom prst="rect">
            <a:avLst/>
          </a:prstGeom>
        </p:spPr>
      </p:pic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6B3DFE15-090E-4A7D-AED7-F83868D6A1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62" y="2229442"/>
            <a:ext cx="778563" cy="778563"/>
          </a:xfrm>
          <a:prstGeom prst="rect">
            <a:avLst/>
          </a:prstGeom>
        </p:spPr>
      </p:pic>
      <p:sp>
        <p:nvSpPr>
          <p:cNvPr id="109" name="Овал 2">
            <a:extLst>
              <a:ext uri="{FF2B5EF4-FFF2-40B4-BE49-F238E27FC236}">
                <a16:creationId xmlns:a16="http://schemas.microsoft.com/office/drawing/2014/main" id="{7381E585-EA98-46E9-964B-06C2338FDB7D}"/>
              </a:ext>
            </a:extLst>
          </p:cNvPr>
          <p:cNvSpPr/>
          <p:nvPr/>
        </p:nvSpPr>
        <p:spPr>
          <a:xfrm>
            <a:off x="2579395" y="2142057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200" b="1" dirty="0">
              <a:latin typeface="Calibri"/>
            </a:endParaRPr>
          </a:p>
        </p:txBody>
      </p:sp>
      <p:sp>
        <p:nvSpPr>
          <p:cNvPr id="110" name="Овал 1">
            <a:extLst>
              <a:ext uri="{FF2B5EF4-FFF2-40B4-BE49-F238E27FC236}">
                <a16:creationId xmlns:a16="http://schemas.microsoft.com/office/drawing/2014/main" id="{BDC01BF3-6938-4550-8608-751BDAA76A8A}"/>
              </a:ext>
            </a:extLst>
          </p:cNvPr>
          <p:cNvSpPr/>
          <p:nvPr/>
        </p:nvSpPr>
        <p:spPr>
          <a:xfrm>
            <a:off x="987852" y="2119585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200" b="1" dirty="0">
              <a:latin typeface="Calibri"/>
            </a:endParaRPr>
          </a:p>
        </p:txBody>
      </p:sp>
      <p:pic>
        <p:nvPicPr>
          <p:cNvPr id="13" name="Картина 12">
            <a:extLst>
              <a:ext uri="{FF2B5EF4-FFF2-40B4-BE49-F238E27FC236}">
                <a16:creationId xmlns:a16="http://schemas.microsoft.com/office/drawing/2014/main" id="{E53F4657-63A1-4EBF-A294-231F101D34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12" y="2229442"/>
            <a:ext cx="778563" cy="778563"/>
          </a:xfrm>
          <a:prstGeom prst="rect">
            <a:avLst/>
          </a:prstGeom>
        </p:spPr>
      </p:pic>
      <p:pic>
        <p:nvPicPr>
          <p:cNvPr id="15" name="Картина 14">
            <a:extLst>
              <a:ext uri="{FF2B5EF4-FFF2-40B4-BE49-F238E27FC236}">
                <a16:creationId xmlns:a16="http://schemas.microsoft.com/office/drawing/2014/main" id="{BE7D9E7B-E07A-4B3D-AB8C-4D2DCEDCB1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645" y="2274566"/>
            <a:ext cx="778562" cy="778562"/>
          </a:xfrm>
          <a:prstGeom prst="rect">
            <a:avLst/>
          </a:prstGeom>
        </p:spPr>
      </p:pic>
      <p:pic>
        <p:nvPicPr>
          <p:cNvPr id="17" name="Картина 16">
            <a:extLst>
              <a:ext uri="{FF2B5EF4-FFF2-40B4-BE49-F238E27FC236}">
                <a16:creationId xmlns:a16="http://schemas.microsoft.com/office/drawing/2014/main" id="{58A4B8A3-8E27-4B2D-9312-BEDC374FDB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596" y="2244621"/>
            <a:ext cx="763343" cy="763343"/>
          </a:xfrm>
          <a:prstGeom prst="rect">
            <a:avLst/>
          </a:prstGeom>
        </p:spPr>
      </p:pic>
      <p:pic>
        <p:nvPicPr>
          <p:cNvPr id="20" name="Картина 19">
            <a:extLst>
              <a:ext uri="{FF2B5EF4-FFF2-40B4-BE49-F238E27FC236}">
                <a16:creationId xmlns:a16="http://schemas.microsoft.com/office/drawing/2014/main" id="{CFF5B891-D201-403D-81EC-C31F924D4F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" y="4016914"/>
            <a:ext cx="778562" cy="778562"/>
          </a:xfrm>
          <a:prstGeom prst="rect">
            <a:avLst/>
          </a:prstGeom>
        </p:spPr>
      </p:pic>
      <p:pic>
        <p:nvPicPr>
          <p:cNvPr id="22" name="Картина 21">
            <a:extLst>
              <a:ext uri="{FF2B5EF4-FFF2-40B4-BE49-F238E27FC236}">
                <a16:creationId xmlns:a16="http://schemas.microsoft.com/office/drawing/2014/main" id="{FD53579F-06AC-4730-B724-A0E1C7EF0D5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04" y="4053309"/>
            <a:ext cx="752429" cy="752429"/>
          </a:xfrm>
          <a:prstGeom prst="rect">
            <a:avLst/>
          </a:prstGeom>
        </p:spPr>
      </p:pic>
      <p:sp>
        <p:nvSpPr>
          <p:cNvPr id="111" name="Овал 3">
            <a:extLst>
              <a:ext uri="{FF2B5EF4-FFF2-40B4-BE49-F238E27FC236}">
                <a16:creationId xmlns:a16="http://schemas.microsoft.com/office/drawing/2014/main" id="{645BAE6E-8BE9-4244-A7D6-C4F89CCEF2E6}"/>
              </a:ext>
            </a:extLst>
          </p:cNvPr>
          <p:cNvSpPr/>
          <p:nvPr/>
        </p:nvSpPr>
        <p:spPr>
          <a:xfrm>
            <a:off x="4121183" y="2110461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200" b="1" dirty="0">
              <a:latin typeface="Calibri"/>
            </a:endParaRPr>
          </a:p>
        </p:txBody>
      </p:sp>
      <p:sp>
        <p:nvSpPr>
          <p:cNvPr id="105" name="Овал 4">
            <a:extLst>
              <a:ext uri="{FF2B5EF4-FFF2-40B4-BE49-F238E27FC236}">
                <a16:creationId xmlns:a16="http://schemas.microsoft.com/office/drawing/2014/main" id="{2C4F16FF-D330-4F98-A349-0E81859A6BEF}"/>
              </a:ext>
            </a:extLst>
          </p:cNvPr>
          <p:cNvSpPr/>
          <p:nvPr/>
        </p:nvSpPr>
        <p:spPr>
          <a:xfrm>
            <a:off x="5688610" y="2131490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200" b="1" dirty="0">
              <a:latin typeface="Calibri"/>
            </a:endParaRPr>
          </a:p>
        </p:txBody>
      </p:sp>
      <p:sp>
        <p:nvSpPr>
          <p:cNvPr id="112" name="Овал 5">
            <a:extLst>
              <a:ext uri="{FF2B5EF4-FFF2-40B4-BE49-F238E27FC236}">
                <a16:creationId xmlns:a16="http://schemas.microsoft.com/office/drawing/2014/main" id="{ECBDEFC6-34E6-4496-937D-CB7EE96759D2}"/>
              </a:ext>
            </a:extLst>
          </p:cNvPr>
          <p:cNvSpPr/>
          <p:nvPr/>
        </p:nvSpPr>
        <p:spPr>
          <a:xfrm>
            <a:off x="7193442" y="2095195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200" b="1" dirty="0">
              <a:latin typeface="Calibri"/>
            </a:endParaRPr>
          </a:p>
        </p:txBody>
      </p:sp>
      <p:pic>
        <p:nvPicPr>
          <p:cNvPr id="24" name="Картина 23">
            <a:extLst>
              <a:ext uri="{FF2B5EF4-FFF2-40B4-BE49-F238E27FC236}">
                <a16:creationId xmlns:a16="http://schemas.microsoft.com/office/drawing/2014/main" id="{CB56E86D-6648-4149-ADBE-48B4B6B53A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108" y="4066498"/>
            <a:ext cx="752429" cy="752429"/>
          </a:xfrm>
          <a:prstGeom prst="rect">
            <a:avLst/>
          </a:prstGeom>
        </p:spPr>
      </p:pic>
      <p:pic>
        <p:nvPicPr>
          <p:cNvPr id="26" name="Картина 25">
            <a:extLst>
              <a:ext uri="{FF2B5EF4-FFF2-40B4-BE49-F238E27FC236}">
                <a16:creationId xmlns:a16="http://schemas.microsoft.com/office/drawing/2014/main" id="{5C03E460-D369-41D1-8C1A-AE7D8E1045F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869" y="4026000"/>
            <a:ext cx="778563" cy="778563"/>
          </a:xfrm>
          <a:prstGeom prst="rect">
            <a:avLst/>
          </a:prstGeom>
        </p:spPr>
      </p:pic>
      <p:pic>
        <p:nvPicPr>
          <p:cNvPr id="30" name="Картина 29">
            <a:extLst>
              <a:ext uri="{FF2B5EF4-FFF2-40B4-BE49-F238E27FC236}">
                <a16:creationId xmlns:a16="http://schemas.microsoft.com/office/drawing/2014/main" id="{7E53DB57-9545-413E-8B79-C16A60B70F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937" y="3983867"/>
            <a:ext cx="780136" cy="780136"/>
          </a:xfrm>
          <a:prstGeom prst="rect">
            <a:avLst/>
          </a:prstGeom>
        </p:spPr>
      </p:pic>
      <p:pic>
        <p:nvPicPr>
          <p:cNvPr id="32" name="Картина 31">
            <a:extLst>
              <a:ext uri="{FF2B5EF4-FFF2-40B4-BE49-F238E27FC236}">
                <a16:creationId xmlns:a16="http://schemas.microsoft.com/office/drawing/2014/main" id="{1930067E-D81D-4597-AEAA-501FC9A3D82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151" y="4011573"/>
            <a:ext cx="752430" cy="752430"/>
          </a:xfrm>
          <a:prstGeom prst="rect">
            <a:avLst/>
          </a:prstGeom>
        </p:spPr>
      </p:pic>
      <p:sp>
        <p:nvSpPr>
          <p:cNvPr id="82" name="Овал 11">
            <a:extLst>
              <a:ext uri="{FF2B5EF4-FFF2-40B4-BE49-F238E27FC236}">
                <a16:creationId xmlns:a16="http://schemas.microsoft.com/office/drawing/2014/main" id="{2FFDA46F-20BA-4D6F-AE66-BDC325A63544}"/>
              </a:ext>
            </a:extLst>
          </p:cNvPr>
          <p:cNvSpPr/>
          <p:nvPr/>
        </p:nvSpPr>
        <p:spPr>
          <a:xfrm>
            <a:off x="7193442" y="3883690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200" b="1" dirty="0">
              <a:latin typeface="Calibri"/>
            </a:endParaRPr>
          </a:p>
        </p:txBody>
      </p:sp>
      <p:sp>
        <p:nvSpPr>
          <p:cNvPr id="74" name="Овал 10">
            <a:extLst>
              <a:ext uri="{FF2B5EF4-FFF2-40B4-BE49-F238E27FC236}">
                <a16:creationId xmlns:a16="http://schemas.microsoft.com/office/drawing/2014/main" id="{561C8CF4-DDAB-4C69-B7DF-AC901A4A0F30}"/>
              </a:ext>
            </a:extLst>
          </p:cNvPr>
          <p:cNvSpPr/>
          <p:nvPr/>
        </p:nvSpPr>
        <p:spPr>
          <a:xfrm>
            <a:off x="5670863" y="3938614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200" b="1" dirty="0">
              <a:latin typeface="Calibri"/>
            </a:endParaRPr>
          </a:p>
        </p:txBody>
      </p:sp>
      <p:sp>
        <p:nvSpPr>
          <p:cNvPr id="70" name="Овал 9">
            <a:extLst>
              <a:ext uri="{FF2B5EF4-FFF2-40B4-BE49-F238E27FC236}">
                <a16:creationId xmlns:a16="http://schemas.microsoft.com/office/drawing/2014/main" id="{C026ED33-14F7-4E5D-991A-CC8809A4E8FA}"/>
              </a:ext>
            </a:extLst>
          </p:cNvPr>
          <p:cNvSpPr/>
          <p:nvPr/>
        </p:nvSpPr>
        <p:spPr>
          <a:xfrm>
            <a:off x="4139570" y="3902097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200" b="1" dirty="0">
              <a:latin typeface="Calibri"/>
            </a:endParaRPr>
          </a:p>
        </p:txBody>
      </p:sp>
      <p:sp>
        <p:nvSpPr>
          <p:cNvPr id="66" name="Овал 8">
            <a:extLst>
              <a:ext uri="{FF2B5EF4-FFF2-40B4-BE49-F238E27FC236}">
                <a16:creationId xmlns:a16="http://schemas.microsoft.com/office/drawing/2014/main" id="{1DC3DAE7-0689-45EB-8915-384D451FD1D6}"/>
              </a:ext>
            </a:extLst>
          </p:cNvPr>
          <p:cNvSpPr/>
          <p:nvPr/>
        </p:nvSpPr>
        <p:spPr>
          <a:xfrm>
            <a:off x="2584176" y="3911183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200" b="1" dirty="0">
              <a:latin typeface="Calibri"/>
            </a:endParaRPr>
          </a:p>
        </p:txBody>
      </p:sp>
      <p:sp>
        <p:nvSpPr>
          <p:cNvPr id="36" name="Овал 7">
            <a:extLst>
              <a:ext uri="{FF2B5EF4-FFF2-40B4-BE49-F238E27FC236}">
                <a16:creationId xmlns:a16="http://schemas.microsoft.com/office/drawing/2014/main" id="{4099D21F-0657-4D80-AC80-308117FCD8D9}"/>
              </a:ext>
            </a:extLst>
          </p:cNvPr>
          <p:cNvSpPr/>
          <p:nvPr/>
        </p:nvSpPr>
        <p:spPr>
          <a:xfrm>
            <a:off x="971413" y="3885233"/>
            <a:ext cx="1072464" cy="1008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>
            <a:bevelT w="254000" h="254000"/>
            <a:bevelB w="254000" h="254000"/>
          </a:sp3d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200" b="1" dirty="0">
              <a:latin typeface="Calibri"/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24848747-26A8-4B30-B3C4-48BEC4B6BAC4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3076" y="5776129"/>
            <a:ext cx="929685" cy="928496"/>
          </a:xfrm>
          <a:prstGeom prst="rect">
            <a:avLst/>
          </a:prstGeom>
        </p:spPr>
      </p:pic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id="{909AD0E9-6756-4715-97B2-9938A5E84A41}"/>
              </a:ext>
            </a:extLst>
          </p:cNvPr>
          <p:cNvSpPr/>
          <p:nvPr/>
        </p:nvSpPr>
        <p:spPr>
          <a:xfrm>
            <a:off x="1402208" y="797116"/>
            <a:ext cx="5834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Цифрите от 1 до 10</a:t>
            </a:r>
            <a:endParaRPr lang="bg-BG" sz="5400" b="0" cap="none" spc="0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" name="Текстово поле 152">
            <a:extLst>
              <a:ext uri="{FF2B5EF4-FFF2-40B4-BE49-F238E27FC236}">
                <a16:creationId xmlns:a16="http://schemas.microsoft.com/office/drawing/2014/main" id="{C0BE46E0-60FA-43EE-B02C-C2670D74B383}"/>
              </a:ext>
            </a:extLst>
          </p:cNvPr>
          <p:cNvSpPr txBox="1"/>
          <p:nvPr/>
        </p:nvSpPr>
        <p:spPr>
          <a:xfrm>
            <a:off x="1273171" y="-109262"/>
            <a:ext cx="60930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5400" b="0" i="0" u="none" strike="noStrike" kern="1200" cap="none" spc="0" normalizeH="0" baseline="0" noProof="0" dirty="0">
                <a:ln w="0"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Открий мястото на цифра 3</a:t>
            </a:r>
          </a:p>
        </p:txBody>
      </p:sp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id="{D1B0B1EB-830A-49B5-9BB3-0A9F84BE1153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610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57"/>
    </mc:Choice>
    <mc:Fallback xmlns="">
      <p:transition spd="slow" advTm="54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154" grpId="0"/>
      <p:bldP spid="154" grpId="1"/>
      <p:bldP spid="155" grpId="0"/>
      <p:bldP spid="155" grpId="1"/>
      <p:bldP spid="109" grpId="0" animBg="1"/>
      <p:bldP spid="110" grpId="0" animBg="1"/>
      <p:bldP spid="111" grpId="0" animBg="1"/>
      <p:bldP spid="105" grpId="0" animBg="1"/>
      <p:bldP spid="112" grpId="0" animBg="1"/>
      <p:bldP spid="82" grpId="0" animBg="1"/>
      <p:bldP spid="74" grpId="0" animBg="1"/>
      <p:bldP spid="70" grpId="0" animBg="1"/>
      <p:bldP spid="66" grpId="0" animBg="1"/>
      <p:bldP spid="36" grpId="0" animBg="1"/>
      <p:bldP spid="2" grpId="0"/>
      <p:bldP spid="2" grpId="1"/>
      <p:bldP spid="153" grpId="0"/>
      <p:bldP spid="153" grpId="1"/>
    </p:bldLst>
  </p:timing>
  <p:extLst>
    <p:ext uri="{E180D4A7-C9FB-4DFB-919C-405C955672EB}">
      <p14:showEvtLst xmlns:p14="http://schemas.microsoft.com/office/powerpoint/2010/main">
        <p14:triggerEvt type="onClick" time="14395" objId="111"/>
        <p14:triggerEvt type="onClick" time="24163" objId="36"/>
        <p14:triggerEvt type="onClick" time="32755" objId="74"/>
        <p14:triggerEvt type="onClick" time="37131" objId="110"/>
        <p14:triggerEvt type="onClick" time="40115" objId="109"/>
        <p14:triggerEvt type="onClick" time="42835" objId="105"/>
        <p14:triggerEvt type="onClick" time="45523" objId="112"/>
        <p14:triggerEvt type="onClick" time="48163" objId="66"/>
        <p14:triggerEvt type="onClick" time="50267" objId="70"/>
        <p14:triggerEvt type="onClick" time="52731" objId="8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6.3|0.9|8.5|1.3|6.6|1.4|5.4|0.6|7.2|1|10.2|2.2|7.6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2|0.5|10|1.2|7.9|1.3|7.7"/>
</p:tagLst>
</file>

<file path=ppt/theme/theme1.xml><?xml version="1.0" encoding="utf-8"?>
<a:theme xmlns:a="http://schemas.openxmlformats.org/drawingml/2006/main" name="Тема на Office">
  <a:themeElements>
    <a:clrScheme name="Тема н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н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н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popit_2-ФИНАЛ</Template>
  <TotalTime>592</TotalTime>
  <Words>219</Words>
  <Application>Microsoft Office PowerPoint</Application>
  <PresentationFormat>Широк екран</PresentationFormat>
  <Paragraphs>165</Paragraphs>
  <Slides>4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на Office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Вили Димитрова</dc:creator>
  <cp:lastModifiedBy>Вили Димитрова</cp:lastModifiedBy>
  <cp:revision>12</cp:revision>
  <dcterms:created xsi:type="dcterms:W3CDTF">2021-08-03T10:38:25Z</dcterms:created>
  <dcterms:modified xsi:type="dcterms:W3CDTF">2021-08-10T07:03:55Z</dcterms:modified>
</cp:coreProperties>
</file>