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15"/>
  </p:notesMasterIdLst>
  <p:sldIdLst>
    <p:sldId id="317" r:id="rId2"/>
    <p:sldId id="319" r:id="rId3"/>
    <p:sldId id="318" r:id="rId4"/>
    <p:sldId id="357" r:id="rId5"/>
    <p:sldId id="323" r:id="rId6"/>
    <p:sldId id="361" r:id="rId7"/>
    <p:sldId id="322" r:id="rId8"/>
    <p:sldId id="333" r:id="rId9"/>
    <p:sldId id="321" r:id="rId10"/>
    <p:sldId id="325" r:id="rId11"/>
    <p:sldId id="363" r:id="rId12"/>
    <p:sldId id="328" r:id="rId13"/>
    <p:sldId id="331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00"/>
    <a:srgbClr val="CC3300"/>
    <a:srgbClr val="666699"/>
    <a:srgbClr val="0033CC"/>
    <a:srgbClr val="009900"/>
    <a:srgbClr val="CC0000"/>
    <a:srgbClr val="33CC33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E76A-2226-478D-902C-ACC9F0C0396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9B2D2-FEB7-463C-A4A4-AF6EF8751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533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13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09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29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44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25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04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08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94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20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38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23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8EB5-FFB2-4075-B3A9-A2C864ED64F9}" type="datetimeFigureOut">
              <a:rPr lang="bg-BG" smtClean="0"/>
              <a:t>11.1.2023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F4B50-FFFD-484E-A261-0C33461574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935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782784" y="2207350"/>
            <a:ext cx="5772150" cy="435899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Векторный клипарт: светоф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194" y="4038600"/>
            <a:ext cx="3236813" cy="26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8" y="526886"/>
            <a:ext cx="2278677" cy="2777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авоъгълник 1"/>
          <p:cNvSpPr/>
          <p:nvPr/>
        </p:nvSpPr>
        <p:spPr>
          <a:xfrm>
            <a:off x="3116877" y="845715"/>
            <a:ext cx="9289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5400" b="1" i="1" dirty="0" smtClean="0">
                <a:ln w="0"/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 И БЕЗОПАСНО</a:t>
            </a:r>
            <a:endParaRPr lang="en-US" sz="5400" b="1" i="1" dirty="0" smtClean="0">
              <a:ln w="0"/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63038" y="5999624"/>
            <a:ext cx="2675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b="1" i="1" u="sng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Изготвил</a:t>
            </a:r>
            <a:r>
              <a:rPr lang="bg-BG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Ива Тасева – </a:t>
            </a:r>
          </a:p>
          <a:p>
            <a:pPr algn="ctr"/>
            <a:r>
              <a:rPr lang="bg-BG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g-BG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 в ДГ „Славейче“</a:t>
            </a:r>
            <a:endParaRPr lang="bg-BG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1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Дорожные знаки : Пешеходный перех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" y="41973"/>
            <a:ext cx="2705100" cy="28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Дорожные знаки : Пешеходный перехо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22" y="205771"/>
            <a:ext cx="264795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ety_pesh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02" y="2273785"/>
            <a:ext cx="2975848" cy="26594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260538" y="4171404"/>
            <a:ext cx="5807869" cy="279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bg-BG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Белите </a:t>
            </a:r>
            <a:r>
              <a:rPr lang="bg-BG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успоредни </a:t>
            </a:r>
            <a:r>
              <a:rPr lang="bg-BG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– това е пешеходна пътека от тип „зебра”.</a:t>
            </a:r>
          </a:p>
          <a:p>
            <a:pPr algn="ctr">
              <a:spcAft>
                <a:spcPts val="1000"/>
              </a:spcAft>
              <a:defRPr/>
            </a:pPr>
            <a:r>
              <a:rPr lang="bg-BG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 също обозначава </a:t>
            </a:r>
            <a:r>
              <a:rPr lang="bg-BG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мястото, по което трябва да </a:t>
            </a:r>
            <a:r>
              <a:rPr lang="bg-BG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преминават пешеходците</a:t>
            </a:r>
            <a:r>
              <a:rPr lang="bg-BG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2783578" y="134863"/>
            <a:ext cx="58488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 </a:t>
            </a:r>
            <a:r>
              <a:rPr lang="bg-BG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знаци на пешеходни </a:t>
            </a:r>
            <a:r>
              <a:rPr lang="bg-BG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пътеки.</a:t>
            </a:r>
          </a:p>
          <a:p>
            <a:pPr algn="ctr"/>
            <a:r>
              <a:rPr lang="bg-BG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</a:t>
            </a:r>
            <a:r>
              <a:rPr lang="bg-BG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обозначават местата, където </a:t>
            </a:r>
            <a:r>
              <a:rPr lang="bg-BG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</a:p>
          <a:p>
            <a:pPr algn="ctr"/>
            <a:r>
              <a:rPr lang="bg-BG" sz="28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28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премине по уличното платно.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820896" y="4869983"/>
            <a:ext cx="6401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пътуваш в превозно средство – ти си пътник,</a:t>
            </a:r>
          </a:p>
          <a:p>
            <a:pPr algn="ctr"/>
            <a:r>
              <a:rPr lang="bg-BG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когато вървиш пеша – ти си пешеходец.</a:t>
            </a:r>
            <a:endParaRPr lang="bg-B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Контейнер за съдържание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9" y="1714376"/>
            <a:ext cx="2988123" cy="274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07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040791" y="22225"/>
            <a:ext cx="7850087" cy="4435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bg-BG" altLang="bg-BG" sz="4000" b="1" dirty="0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Първо, наляво погледни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bg-BG" altLang="bg-BG" sz="4000" b="1" dirty="0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ръчичка повдигни!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bg-BG" altLang="bg-BG" sz="4000" b="1" dirty="0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Той, шофьорът ще изчака,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bg-BG" altLang="bg-BG" sz="4000" b="1" dirty="0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далеч щом види знака.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bg-BG" altLang="bg-BG" sz="4000" b="1" dirty="0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спре, минавай,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bg-BG" altLang="bg-BG" sz="4000" b="1" dirty="0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бързай и внимавай!</a:t>
            </a:r>
            <a:endParaRPr lang="bg-BG" altLang="bg-BG" sz="4000" b="1" dirty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надолу 1"/>
          <p:cNvSpPr/>
          <p:nvPr/>
        </p:nvSpPr>
        <p:spPr>
          <a:xfrm>
            <a:off x="1872402" y="3444875"/>
            <a:ext cx="675132" cy="341312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Облаковидно 3"/>
          <p:cNvSpPr/>
          <p:nvPr/>
        </p:nvSpPr>
        <p:spPr>
          <a:xfrm>
            <a:off x="1181100" y="5873749"/>
            <a:ext cx="2076450" cy="984251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Шестоъгълник 2"/>
          <p:cNvSpPr/>
          <p:nvPr/>
        </p:nvSpPr>
        <p:spPr>
          <a:xfrm>
            <a:off x="838200" y="874713"/>
            <a:ext cx="2783491" cy="2570162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T O P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bezopasnost na pu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18" y="3664743"/>
            <a:ext cx="4785231" cy="2973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ово поле 10"/>
          <p:cNvSpPr txBox="1"/>
          <p:nvPr/>
        </p:nvSpPr>
        <p:spPr>
          <a:xfrm>
            <a:off x="204108" y="11182"/>
            <a:ext cx="4470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Пътен знак </a:t>
            </a:r>
            <a:r>
              <a:rPr lang="bg-BG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СТОП</a:t>
            </a:r>
            <a:endParaRPr lang="bg-B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1" y="2726746"/>
            <a:ext cx="5119145" cy="3265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Текстово поле 1"/>
          <p:cNvSpPr txBox="1"/>
          <p:nvPr/>
        </p:nvSpPr>
        <p:spPr>
          <a:xfrm>
            <a:off x="975844" y="271636"/>
            <a:ext cx="4817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пътя е опасно</a:t>
            </a:r>
            <a:r>
              <a:rPr lang="bg-BG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g-BG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889346" y="819927"/>
            <a:ext cx="63235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 са увлечени в игра или оживен разговор с приятели, </a:t>
            </a:r>
            <a:r>
              <a:rPr lang="bg-BG" sz="28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 </a:t>
            </a:r>
            <a:r>
              <a:rPr lang="bg-BG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втурват през платното, забравили, че трябва да се оглеждат за приближаващи моторни превозни средства.</a:t>
            </a:r>
          </a:p>
          <a:p>
            <a:pPr algn="ctr"/>
            <a:r>
              <a:rPr lang="bg-BG"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Играта напълно владее тяхното съзнание. Реакциите им са непредвидими и внезапни.</a:t>
            </a:r>
          </a:p>
        </p:txBody>
      </p:sp>
      <p:pic>
        <p:nvPicPr>
          <p:cNvPr id="9" name="Picture 2" descr="wtsgrou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77" y="4331351"/>
            <a:ext cx="3943791" cy="2517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10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47730" y="3897702"/>
            <a:ext cx="8580319" cy="2616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g-BG" dirty="0" smtClean="0">
                <a:latin typeface="Comic Sans MS" pitchFamily="66" charset="0"/>
              </a:rPr>
              <a:t>       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g-BG" sz="32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забравяйте, че децата са уязвими на пътя, просто защото са деца.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g-BG" sz="32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могат да знаят отлично пътните знаци, теорията на безопасността, може да печелят конкурси по познаване правилата на движение, но в крайна сметка, децата са подвластни на своята детска природа.</a:t>
            </a:r>
          </a:p>
        </p:txBody>
      </p:sp>
      <p:pic>
        <p:nvPicPr>
          <p:cNvPr id="8" name="Picture 7" descr="изтеглен фай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95" y="623112"/>
            <a:ext cx="2765427" cy="24725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>
            <a:off x="5769453" y="46104"/>
            <a:ext cx="5099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6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bg-BG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bg-BG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spri533-300x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90" y="866172"/>
            <a:ext cx="4042672" cy="30315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06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838198" y="117465"/>
            <a:ext cx="104812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i="1" dirty="0" smtClean="0">
                <a:ln w="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Който се движи навън с правила,</a:t>
            </a:r>
          </a:p>
          <a:p>
            <a:pPr algn="ctr"/>
            <a:r>
              <a:rPr lang="bg-BG" sz="5400" b="1" i="1" dirty="0">
                <a:ln w="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</a:t>
            </a:r>
            <a:r>
              <a:rPr lang="bg-BG" sz="5400" b="1" i="1" dirty="0" smtClean="0">
                <a:ln w="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азва с усмивка чудесна:</a:t>
            </a:r>
          </a:p>
          <a:p>
            <a:pPr algn="ctr"/>
            <a:r>
              <a:rPr lang="bg-BG" sz="5400" b="1" i="1" dirty="0" smtClean="0">
                <a:ln w="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– Я, тази улица колко била</a:t>
            </a:r>
          </a:p>
          <a:p>
            <a:pPr algn="ctr"/>
            <a:r>
              <a:rPr lang="bg-BG" sz="5400" b="1" i="1" dirty="0">
                <a:ln w="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</a:t>
            </a:r>
            <a:r>
              <a:rPr lang="bg-BG" sz="5400" b="1" i="1" dirty="0" smtClean="0">
                <a:ln w="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есела и интересна!</a:t>
            </a:r>
          </a:p>
        </p:txBody>
      </p:sp>
      <p:pic>
        <p:nvPicPr>
          <p:cNvPr id="9" name="Picture 8" descr="Risunki-pb-300x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65" y="3429000"/>
            <a:ext cx="6129867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818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-64262" y="-63638"/>
            <a:ext cx="123884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Хората и превозните средства се движат по улиците,</a:t>
            </a:r>
          </a:p>
          <a:p>
            <a:pPr algn="ctr"/>
            <a:r>
              <a:rPr lang="bg-BG" sz="4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спазвайки правилата за улично движение.</a:t>
            </a:r>
          </a:p>
          <a:p>
            <a:pPr algn="ctr"/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166808" y="1373614"/>
            <a:ext cx="9804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Вие виждали ли сте на </a:t>
            </a:r>
            <a:r>
              <a:rPr lang="bg-BG" sz="32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улицата </a:t>
            </a:r>
            <a:r>
              <a:rPr lang="bg-BG" sz="3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пешеходни пътеки,</a:t>
            </a:r>
          </a:p>
          <a:p>
            <a:pPr algn="ctr"/>
            <a:r>
              <a:rPr lang="bg-BG" sz="32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светофари и пътни знаци?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272092" y="5848251"/>
            <a:ext cx="11715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помагат на пешеходците и на </a:t>
            </a:r>
            <a:r>
              <a:rPr lang="bg-BG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водачите да </a:t>
            </a:r>
            <a:r>
              <a:rPr lang="bg-BG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движат </a:t>
            </a:r>
            <a:r>
              <a:rPr lang="bg-BG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 и безопасно!</a:t>
            </a:r>
            <a:endParaRPr lang="bg-BG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2" y="2285999"/>
            <a:ext cx="3044764" cy="3494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Documents and Settings\Plamen\Desktop\59253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584270"/>
            <a:ext cx="4262418" cy="3196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6888cdf06fb9864fa6619428dca7b5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47" y="2126571"/>
            <a:ext cx="3098670" cy="3660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онтейнер за съдържа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63" y="1900358"/>
            <a:ext cx="5948601" cy="392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-71364" y="4030816"/>
            <a:ext cx="4576762" cy="1544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bg-BG" sz="2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altLang="bg-BG" sz="45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Знам, че тръгна ли по нея,</a:t>
            </a:r>
            <a:endParaRPr lang="en-US" altLang="bg-BG" sz="45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altLang="bg-BG" sz="45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bg-BG" altLang="bg-BG" sz="45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премина здрав отсреща.</a:t>
            </a:r>
          </a:p>
          <a:p>
            <a:endParaRPr lang="en-US" altLang="bg-BG" sz="4500" dirty="0" smtClean="0">
              <a:solidFill>
                <a:srgbClr val="FF9900"/>
              </a:solidFill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-71364" y="1519923"/>
            <a:ext cx="4434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altLang="bg-BG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Сякаш баба е постлала</a:t>
            </a:r>
          </a:p>
          <a:p>
            <a:pPr algn="ctr"/>
            <a:r>
              <a:rPr lang="bg-BG" altLang="bg-BG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 шарени райета.</a:t>
            </a:r>
            <a:endParaRPr lang="en-US" altLang="bg-BG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altLang="bg-BG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 – бяло, черно – бяло!</a:t>
            </a:r>
            <a:endParaRPr lang="en-US" altLang="bg-BG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457398" y="3062080"/>
            <a:ext cx="4366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altLang="bg-BG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Слънчо весело я грее,</a:t>
            </a:r>
            <a:endParaRPr lang="en-US" altLang="bg-BG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altLang="bg-BG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радост всеки тук я </a:t>
            </a:r>
            <a:r>
              <a:rPr lang="bg-BG" altLang="bg-BG" sz="28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среща</a:t>
            </a:r>
            <a:r>
              <a:rPr lang="en-US" altLang="bg-BG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solidFill>
                <a:srgbClr val="FF6600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221618" y="5929982"/>
            <a:ext cx="456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bg-BG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е то? /</a:t>
            </a:r>
            <a:r>
              <a:rPr lang="bg-BG" altLang="bg-BG" sz="28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 пътека</a:t>
            </a:r>
            <a:r>
              <a:rPr lang="bg-BG" altLang="bg-BG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bg-BG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361010" y="574795"/>
            <a:ext cx="7830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Е Ш Е Х О Д Н А   П Ъ Т Е К А</a:t>
            </a:r>
            <a:endParaRPr lang="bg-BG" sz="4000" b="1" i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zopasnost na pu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8125"/>
            <a:ext cx="5960507" cy="4023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1466654" y="4414386"/>
            <a:ext cx="41676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Всеки, който е голям</a:t>
            </a:r>
          </a:p>
          <a:p>
            <a:pPr algn="ctr"/>
            <a:r>
              <a:rPr lang="bg-BG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пресича сам!</a:t>
            </a:r>
          </a:p>
          <a:p>
            <a:pPr algn="ctr"/>
            <a:r>
              <a:rPr lang="bg-BG" sz="2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bg-BG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 ,,зебрата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bg-BG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поспри</a:t>
            </a:r>
          </a:p>
          <a:p>
            <a:pPr algn="ctr"/>
            <a:r>
              <a:rPr lang="bg-BG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наум преброй до три.</a:t>
            </a:r>
            <a:endParaRPr lang="bg-BG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7395406" y="5736154"/>
            <a:ext cx="48811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е то? </a:t>
            </a:r>
            <a:r>
              <a:rPr lang="bg-BG" sz="2800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/пешеходна пътека или ,,зебра</a:t>
            </a:r>
            <a:r>
              <a:rPr lang="en-US" sz="2800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bg-BG" sz="2800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bg-BG" sz="2800" u="sng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6355795" y="295277"/>
            <a:ext cx="4774191" cy="2305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Често виждаме я </a:t>
            </a: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ний,</a:t>
            </a:r>
            <a:endParaRPr lang="en-US" sz="2800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bg-BG" sz="28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платното тя стои.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шофьорите </a:t>
            </a: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предупреждава:</a:t>
            </a:r>
            <a:endParaRPr lang="en-US" sz="2800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СПРИ</a:t>
            </a:r>
            <a:r>
              <a:rPr lang="bg-BG" sz="28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8392947" y="2697118"/>
            <a:ext cx="3799053" cy="116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Познайте тази </a:t>
            </a: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пътека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bg-BG" sz="28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черни и бели райета.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492971" y="3982200"/>
            <a:ext cx="3799950" cy="116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нея весело </a:t>
            </a: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bg-BG" sz="28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bg-BG" sz="28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се притеснявай ти!</a:t>
            </a: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0" y="6230268"/>
            <a:ext cx="7141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 наричаме пешеходната пътека ,,зебра</a:t>
            </a:r>
            <a:r>
              <a:rPr lang="en-US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bg-BG" sz="28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28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онтейнер за съдържа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54" y="497706"/>
            <a:ext cx="325484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Контейнер за съдържа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72" y="2948128"/>
            <a:ext cx="5133975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407730"/>
            <a:ext cx="8320553" cy="205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altLang="bg-B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Гледам те с око </a:t>
            </a:r>
            <a:r>
              <a:rPr lang="bg-BG" alt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червено</a:t>
            </a:r>
            <a:r>
              <a:rPr lang="bg-BG" altLang="bg-B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забранено, забранено!</a:t>
            </a:r>
          </a:p>
          <a:p>
            <a:pPr marL="0" indent="0" algn="ctr">
              <a:buNone/>
            </a:pPr>
            <a:r>
              <a:rPr lang="bg-BG" altLang="bg-B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пресичай, чакай там – друг сигнал ще ти подам.</a:t>
            </a:r>
          </a:p>
          <a:p>
            <a:pPr marL="0" indent="0" algn="ctr">
              <a:buNone/>
            </a:pPr>
            <a:r>
              <a:rPr lang="bg-BG" altLang="bg-BG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Жълтото</a:t>
            </a:r>
            <a:r>
              <a:rPr lang="bg-BG" altLang="bg-B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 сияе – знак “Внимание” това е!</a:t>
            </a:r>
          </a:p>
          <a:p>
            <a:pPr marL="0" indent="0" algn="ctr">
              <a:buNone/>
            </a:pPr>
            <a:r>
              <a:rPr lang="bg-BG" altLang="bg-B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това успокоен, тръгвай – свети цвят </a:t>
            </a:r>
            <a:r>
              <a:rPr lang="bg-BG" altLang="bg-BG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</a:t>
            </a:r>
            <a:r>
              <a:rPr lang="bg-BG" altLang="bg-BG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6791718" y="5008376"/>
            <a:ext cx="3879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i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 Е Т О Ф А Р</a:t>
            </a:r>
            <a:endParaRPr lang="bg-BG" sz="4000" b="1" i="1" u="sng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1_traffic_light_-_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83" y="127938"/>
            <a:ext cx="3914917" cy="4150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Cj034298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" y="174235"/>
            <a:ext cx="2666535" cy="46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476500" y="1582052"/>
            <a:ext cx="4572000" cy="2696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altLang="bg-BG" sz="3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 на крак един стърчи</a:t>
            </a:r>
            <a:endParaRPr lang="en-US" altLang="bg-BG" sz="3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altLang="bg-BG" sz="3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altLang="bg-BG" sz="3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гледа с три очи?</a:t>
            </a:r>
            <a:endParaRPr lang="en-US" altLang="bg-BG" sz="3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altLang="bg-BG" sz="3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 на всеки минувач</a:t>
            </a:r>
          </a:p>
          <a:p>
            <a:pPr marL="0" indent="0" algn="ctr">
              <a:buNone/>
            </a:pPr>
            <a:r>
              <a:rPr lang="bg-BG" altLang="bg-BG" sz="3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шофьор е подсказвач?</a:t>
            </a:r>
            <a:endParaRPr lang="en-US" altLang="bg-BG" sz="3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altLang="bg-BG" sz="3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е верен твой другар</a:t>
            </a:r>
            <a:endParaRPr lang="en-US" altLang="bg-BG" sz="3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altLang="bg-BG" sz="3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 казва.../</a:t>
            </a:r>
            <a:r>
              <a:rPr lang="bg-BG" altLang="bg-BG" sz="30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bg-BG" altLang="bg-BG" sz="30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bg-BG" sz="30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bg-BG" dirty="0" smtClean="0">
              <a:solidFill>
                <a:srgbClr val="990000"/>
              </a:solidFill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7229333" y="4468976"/>
            <a:ext cx="43627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Зная три добри светулки,</a:t>
            </a:r>
          </a:p>
          <a:p>
            <a:pPr algn="ctr"/>
            <a:r>
              <a:rPr lang="bg-BG" sz="28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мигат все на пресекулки.</a:t>
            </a:r>
          </a:p>
          <a:p>
            <a:pPr algn="ctr"/>
            <a:r>
              <a:rPr lang="bg-BG" sz="28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преминем, път ни дават</a:t>
            </a:r>
          </a:p>
          <a:p>
            <a:pPr algn="ctr"/>
            <a:r>
              <a:rPr lang="bg-BG" sz="28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28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кръстопът остават.</a:t>
            </a:r>
          </a:p>
          <a:p>
            <a:pPr algn="ctr"/>
            <a:r>
              <a:rPr lang="bg-BG" sz="28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е то?.../</a:t>
            </a:r>
            <a:r>
              <a:rPr lang="bg-BG" sz="2800" u="sng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</a:t>
            </a:r>
            <a:r>
              <a:rPr lang="bg-BG" sz="2800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bg-BG" sz="2800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Векторный клипарт: светоф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19" y="4390118"/>
            <a:ext cx="1714500" cy="221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-12-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8" y="365126"/>
            <a:ext cx="10945120" cy="6156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208901" y="736581"/>
            <a:ext cx="7341326" cy="95410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Светофар – устройство, което регулира</a:t>
            </a:r>
          </a:p>
          <a:p>
            <a:pPr algn="ctr"/>
            <a:r>
              <a:rPr lang="bg-BG" sz="28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пътното движение чрез светлини.</a:t>
            </a:r>
            <a:endParaRPr lang="bg-BG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374745" y="1690688"/>
            <a:ext cx="6150505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Светлината, която забранява</a:t>
            </a:r>
          </a:p>
          <a:p>
            <a:pPr algn="ctr"/>
            <a:r>
              <a:rPr lang="bg-BG" sz="28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движението е червеното</a:t>
            </a:r>
            <a:r>
              <a:rPr lang="bg-BG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5374745" y="2605374"/>
            <a:ext cx="615050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Светлината, която предупреждава</a:t>
            </a:r>
          </a:p>
          <a:p>
            <a:pPr algn="ctr"/>
            <a:r>
              <a:rPr lang="bg-BG" sz="28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жълтата!</a:t>
            </a:r>
            <a:endParaRPr lang="bg-BG" sz="28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358384" y="3422946"/>
            <a:ext cx="6166866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Светлината, която разрешава</a:t>
            </a:r>
          </a:p>
          <a:p>
            <a:pPr algn="ctr"/>
            <a:r>
              <a:rPr lang="bg-BG" sz="28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движението е зелената! </a:t>
            </a:r>
            <a:endParaRPr lang="bg-BG" sz="28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18606" y="2405414"/>
            <a:ext cx="1030527" cy="6770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99578" y="3149896"/>
            <a:ext cx="1062579" cy="72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Овал 8"/>
          <p:cNvSpPr/>
          <p:nvPr/>
        </p:nvSpPr>
        <p:spPr>
          <a:xfrm>
            <a:off x="3918606" y="3939988"/>
            <a:ext cx="1043551" cy="75193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bg-BG" altLang="bg-BG"/>
          </a:p>
        </p:txBody>
      </p:sp>
      <p:pic>
        <p:nvPicPr>
          <p:cNvPr id="12293" name="Picture 5" descr="spring-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42900" y="1"/>
            <a:ext cx="11677650" cy="161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bg-BG" altLang="bg-B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Подчиняват им се даже най-големите смелчаци…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altLang="bg-B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Запознайте се и Вие,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altLang="bg-B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дружете с всички пътни знаци!</a:t>
            </a:r>
            <a:endParaRPr lang="bg-BG" altLang="bg-BG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images (3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33" y="1626174"/>
            <a:ext cx="4221584" cy="2507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edestrian-crossing-160672_960_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6" y="1851113"/>
            <a:ext cx="230466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изтеглен фай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526" y="1906458"/>
            <a:ext cx="23011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edestrians-29831_960_7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32" y="4104480"/>
            <a:ext cx="2413001" cy="2413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Контейнер за съдържание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83" y="4158941"/>
            <a:ext cx="4444417" cy="2563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19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537</Words>
  <Application>Microsoft Office PowerPoint</Application>
  <PresentationFormat>Широк екран</PresentationFormat>
  <Paragraphs>84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Times New Roman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106</cp:revision>
  <dcterms:created xsi:type="dcterms:W3CDTF">2020-03-17T12:37:22Z</dcterms:created>
  <dcterms:modified xsi:type="dcterms:W3CDTF">2023-01-11T15:22:46Z</dcterms:modified>
</cp:coreProperties>
</file>